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2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Override3.xml" ContentType="application/vnd.openxmlformats-officedocument.themeOverr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heme/themeOverride4.xml" ContentType="application/vnd.openxmlformats-officedocument.themeOverr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2.xml" ContentType="application/vnd.openxmlformats-officedocument.them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heme/themeOverride5.xml" ContentType="application/vnd.openxmlformats-officedocument.themeOverr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heme/themeOverride6.xml" ContentType="application/vnd.openxmlformats-officedocument.themeOverr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heme/themeOverride7.xml" ContentType="application/vnd.openxmlformats-officedocument.themeOverr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theme/theme3.xml" ContentType="application/vnd.openxmlformats-officedocument.theme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heme/themeOverride8.xml" ContentType="application/vnd.openxmlformats-officedocument.themeOverrid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heme/themeOverride9.xml" ContentType="application/vnd.openxmlformats-officedocument.themeOverride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theme/theme4.xml" ContentType="application/vnd.openxmlformats-officedocument.theme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heme/themeOverride10.xml" ContentType="application/vnd.openxmlformats-officedocument.themeOverride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heme/themeOverride11.xml" ContentType="application/vnd.openxmlformats-officedocument.themeOverride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5.xml" ContentType="application/vnd.openxmlformats-officedocument.theme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heme/theme6.xml" ContentType="application/vnd.openxmlformats-officedocument.theme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tags/tag821.xml" ContentType="application/vnd.openxmlformats-officedocument.presentationml.tags+xml"/>
  <Override PartName="/ppt/tags/tag822.xml" ContentType="application/vnd.openxmlformats-officedocument.presentationml.tags+xml"/>
  <Override PartName="/ppt/tags/tag823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85" r:id="rId1"/>
    <p:sldMasterId id="2147486477" r:id="rId2"/>
    <p:sldMasterId id="2147487027" r:id="rId3"/>
    <p:sldMasterId id="2147486851" r:id="rId4"/>
    <p:sldMasterId id="2147487359" r:id="rId5"/>
  </p:sldMasterIdLst>
  <p:notesMasterIdLst>
    <p:notesMasterId r:id="rId8"/>
  </p:notesMasterIdLst>
  <p:sldIdLst>
    <p:sldId id="271" r:id="rId6"/>
    <p:sldId id="27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4"/>
    <a:srgbClr val="C00000"/>
    <a:srgbClr val="E5E5E5"/>
    <a:srgbClr val="09397A"/>
    <a:srgbClr val="C1D9FA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CBB2E-B39F-433D-B9A4-F0EEB83C8675}" v="149" dt="2025-06-06T05:47:51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>
        <p:scale>
          <a:sx n="136" d="100"/>
          <a:sy n="136" d="100"/>
        </p:scale>
        <p:origin x="216" y="-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2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thak Patnaik" userId="S::sarthak.patnaik@exideenergy.co.in::fc667910-885e-4c86-94ba-eb177ee53751" providerId="AD" clId="Web-{E8F76B36-B940-8719-FE93-17F11BADEED8}"/>
    <pc:docChg chg="modSld">
      <pc:chgData name="Sarthak Patnaik" userId="S::sarthak.patnaik@exideenergy.co.in::fc667910-885e-4c86-94ba-eb177ee53751" providerId="AD" clId="Web-{E8F76B36-B940-8719-FE93-17F11BADEED8}" dt="2025-06-03T10:19:51.220" v="35"/>
      <pc:docMkLst>
        <pc:docMk/>
      </pc:docMkLst>
      <pc:sldChg chg="modSp">
        <pc:chgData name="Sarthak Patnaik" userId="S::sarthak.patnaik@exideenergy.co.in::fc667910-885e-4c86-94ba-eb177ee53751" providerId="AD" clId="Web-{E8F76B36-B940-8719-FE93-17F11BADEED8}" dt="2025-06-03T10:19:51.220" v="35"/>
        <pc:sldMkLst>
          <pc:docMk/>
          <pc:sldMk cId="1067858966" sldId="270"/>
        </pc:sldMkLst>
        <pc:graphicFrameChg chg="mod modGraphic">
          <ac:chgData name="Sarthak Patnaik" userId="S::sarthak.patnaik@exideenergy.co.in::fc667910-885e-4c86-94ba-eb177ee53751" providerId="AD" clId="Web-{E8F76B36-B940-8719-FE93-17F11BADEED8}" dt="2025-06-03T10:19:51.220" v="35"/>
          <ac:graphicFrameMkLst>
            <pc:docMk/>
            <pc:sldMk cId="1067858966" sldId="270"/>
            <ac:graphicFrameMk id="42" creationId="{D1E2FBDB-FF10-C853-E0BD-68CC5C24800E}"/>
          </ac:graphicFrameMkLst>
        </pc:graphicFrameChg>
      </pc:sldChg>
    </pc:docChg>
  </pc:docChgLst>
  <pc:docChgLst>
    <pc:chgData name="Pulkit Sharma" userId="4adc590f-5f7b-4ae1-9619-eecec2ffe104" providerId="ADAL" clId="{146CBB2E-B39F-433D-B9A4-F0EEB83C8675}"/>
    <pc:docChg chg="undo custSel addSld delSld modSld addMainMaster delMainMaster">
      <pc:chgData name="Pulkit Sharma" userId="4adc590f-5f7b-4ae1-9619-eecec2ffe104" providerId="ADAL" clId="{146CBB2E-B39F-433D-B9A4-F0EEB83C8675}" dt="2025-06-06T05:53:25.908" v="2369" actId="20577"/>
      <pc:docMkLst>
        <pc:docMk/>
      </pc:docMkLst>
      <pc:sldChg chg="addSp modSp del mod">
        <pc:chgData name="Pulkit Sharma" userId="4adc590f-5f7b-4ae1-9619-eecec2ffe104" providerId="ADAL" clId="{146CBB2E-B39F-433D-B9A4-F0EEB83C8675}" dt="2025-06-02T16:37:30.301" v="40" actId="2696"/>
        <pc:sldMkLst>
          <pc:docMk/>
          <pc:sldMk cId="2612021914" sldId="25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455695012" sldId="259"/>
        </pc:sldMkLst>
      </pc:sldChg>
      <pc:sldChg chg="add del">
        <pc:chgData name="Pulkit Sharma" userId="4adc590f-5f7b-4ae1-9619-eecec2ffe104" providerId="ADAL" clId="{146CBB2E-B39F-433D-B9A4-F0EEB83C8675}" dt="2025-06-02T16:25:58.234" v="33" actId="47"/>
        <pc:sldMkLst>
          <pc:docMk/>
          <pc:sldMk cId="4172111099" sldId="259"/>
        </pc:sldMkLst>
      </pc:sldChg>
      <pc:sldChg chg="add del">
        <pc:chgData name="Pulkit Sharma" userId="4adc590f-5f7b-4ae1-9619-eecec2ffe104" providerId="ADAL" clId="{146CBB2E-B39F-433D-B9A4-F0EEB83C8675}" dt="2025-06-02T17:46:03.947" v="1933" actId="47"/>
        <pc:sldMkLst>
          <pc:docMk/>
          <pc:sldMk cId="1497509105" sldId="26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187717205" sldId="26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91593593" sldId="261"/>
        </pc:sldMkLst>
      </pc:sldChg>
      <pc:sldChg chg="add del">
        <pc:chgData name="Pulkit Sharma" userId="4adc590f-5f7b-4ae1-9619-eecec2ffe104" providerId="ADAL" clId="{146CBB2E-B39F-433D-B9A4-F0EEB83C8675}" dt="2025-06-02T17:46:05.115" v="1934" actId="47"/>
        <pc:sldMkLst>
          <pc:docMk/>
          <pc:sldMk cId="3146617366" sldId="261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2131233930" sldId="26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523220275" sldId="262"/>
        </pc:sldMkLst>
      </pc:sldChg>
      <pc:sldChg chg="add del">
        <pc:chgData name="Pulkit Sharma" userId="4adc590f-5f7b-4ae1-9619-eecec2ffe104" providerId="ADAL" clId="{146CBB2E-B39F-433D-B9A4-F0EEB83C8675}" dt="2025-06-02T16:25:42.923" v="32" actId="47"/>
        <pc:sldMkLst>
          <pc:docMk/>
          <pc:sldMk cId="803486077" sldId="26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089246788" sldId="26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780470553" sldId="264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2932513249" sldId="26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48767513" sldId="265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802572317" sldId="265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767035877" sldId="26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036503758" sldId="266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3406293148" sldId="26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112133579" sldId="267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196479855" sldId="26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290916585" sldId="26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8221800" sldId="269"/>
        </pc:sldMkLst>
      </pc:sldChg>
      <pc:sldChg chg="addSp modSp 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997998825" sldId="269"/>
        </pc:sldMkLst>
      </pc:sldChg>
      <pc:sldChg chg="addSp delSp modSp new mod">
        <pc:chgData name="Pulkit Sharma" userId="4adc590f-5f7b-4ae1-9619-eecec2ffe104" providerId="ADAL" clId="{146CBB2E-B39F-433D-B9A4-F0EEB83C8675}" dt="2025-06-06T05:53:25.908" v="2369" actId="20577"/>
        <pc:sldMkLst>
          <pc:docMk/>
          <pc:sldMk cId="1067858966" sldId="270"/>
        </pc:sldMkLst>
        <pc:spChg chg="mod">
          <ac:chgData name="Pulkit Sharma" userId="4adc590f-5f7b-4ae1-9619-eecec2ffe104" providerId="ADAL" clId="{146CBB2E-B39F-433D-B9A4-F0EEB83C8675}" dt="2025-06-02T17:52:03.642" v="2000" actId="20577"/>
          <ac:spMkLst>
            <pc:docMk/>
            <pc:sldMk cId="1067858966" sldId="270"/>
            <ac:spMk id="2" creationId="{24831BB9-ADB7-75BA-4A4F-75277013D4AF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3" creationId="{4C013458-CDD4-A177-D470-E44DA2A8728E}"/>
          </ac:spMkLst>
        </pc:spChg>
        <pc:spChg chg="add mod">
          <ac:chgData name="Pulkit Sharma" userId="4adc590f-5f7b-4ae1-9619-eecec2ffe104" providerId="ADAL" clId="{146CBB2E-B39F-433D-B9A4-F0EEB83C8675}" dt="2025-06-02T16:52:21.800" v="377" actId="1035"/>
          <ac:spMkLst>
            <pc:docMk/>
            <pc:sldMk cId="1067858966" sldId="270"/>
            <ac:spMk id="4" creationId="{1278BCA7-2901-A1CC-7E2A-467D5AEB05D8}"/>
          </ac:spMkLst>
        </pc:spChg>
        <pc:spChg chg="add mod">
          <ac:chgData name="Pulkit Sharma" userId="4adc590f-5f7b-4ae1-9619-eecec2ffe104" providerId="ADAL" clId="{146CBB2E-B39F-433D-B9A4-F0EEB83C8675}" dt="2025-06-02T17:02:20.848" v="872" actId="1036"/>
          <ac:spMkLst>
            <pc:docMk/>
            <pc:sldMk cId="1067858966" sldId="270"/>
            <ac:spMk id="8" creationId="{831639C4-287D-2247-65F1-28A8D9F07FE8}"/>
          </ac:spMkLst>
        </pc:spChg>
        <pc:spChg chg="add mod ord">
          <ac:chgData name="Pulkit Sharma" userId="4adc590f-5f7b-4ae1-9619-eecec2ffe104" providerId="ADAL" clId="{146CBB2E-B39F-433D-B9A4-F0EEB83C8675}" dt="2025-06-06T05:45:01.076" v="2168" actId="167"/>
          <ac:spMkLst>
            <pc:docMk/>
            <pc:sldMk cId="1067858966" sldId="270"/>
            <ac:spMk id="9" creationId="{8B334965-67C3-9536-0DCF-DA4DE7683FA7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1" creationId="{DA1DD1F8-CE0B-6BA0-9B26-701F8BD2DAA8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2" creationId="{74F13E07-009F-D66A-D918-E21FA0C3365D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3" creationId="{020C27C1-40C3-2837-B7A7-B788215463D4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8" creationId="{215988C0-263F-D9A7-92E2-85BA5130B6B5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0" creationId="{283644D9-8D2C-3DAD-02E0-3D2D85904CAA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3" creationId="{AC99CF18-E78F-343F-CE33-1AD5CB2771BB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4" creationId="{E102627E-D7B6-15D7-8378-24480D449E09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5" creationId="{CAD0F700-6150-B613-0A47-C29517C9EDA2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6" creationId="{74802A77-C296-1A6A-5706-B9A49F5FF464}"/>
          </ac:spMkLst>
        </pc:spChg>
        <pc:spChg chg="add mod">
          <ac:chgData name="Pulkit Sharma" userId="4adc590f-5f7b-4ae1-9619-eecec2ffe104" providerId="ADAL" clId="{146CBB2E-B39F-433D-B9A4-F0EEB83C8675}" dt="2025-06-02T17:20:18.518" v="1346" actId="14100"/>
          <ac:spMkLst>
            <pc:docMk/>
            <pc:sldMk cId="1067858966" sldId="270"/>
            <ac:spMk id="27" creationId="{56D91221-AC59-B8C9-C265-3E93E52D90DA}"/>
          </ac:spMkLst>
        </pc:spChg>
        <pc:spChg chg="add mod">
          <ac:chgData name="Pulkit Sharma" userId="4adc590f-5f7b-4ae1-9619-eecec2ffe104" providerId="ADAL" clId="{146CBB2E-B39F-433D-B9A4-F0EEB83C8675}" dt="2025-06-06T05:53:08.900" v="2366" actId="20577"/>
          <ac:spMkLst>
            <pc:docMk/>
            <pc:sldMk cId="1067858966" sldId="270"/>
            <ac:spMk id="28" creationId="{18777752-59C9-BA51-8CE8-DD2AEEDDBFF8}"/>
          </ac:spMkLst>
        </pc:spChg>
        <pc:spChg chg="add mod ord">
          <ac:chgData name="Pulkit Sharma" userId="4adc590f-5f7b-4ae1-9619-eecec2ffe104" providerId="ADAL" clId="{146CBB2E-B39F-433D-B9A4-F0EEB83C8675}" dt="2025-06-06T05:44:38.207" v="2121" actId="1035"/>
          <ac:spMkLst>
            <pc:docMk/>
            <pc:sldMk cId="1067858966" sldId="270"/>
            <ac:spMk id="30" creationId="{83DB99A8-64E5-FF78-3D54-84279D4AD7CD}"/>
          </ac:spMkLst>
        </pc:spChg>
        <pc:spChg chg="add del mod">
          <ac:chgData name="Pulkit Sharma" userId="4adc590f-5f7b-4ae1-9619-eecec2ffe104" providerId="ADAL" clId="{146CBB2E-B39F-433D-B9A4-F0EEB83C8675}" dt="2025-06-06T05:53:12.385" v="2367" actId="478"/>
          <ac:spMkLst>
            <pc:docMk/>
            <pc:sldMk cId="1067858966" sldId="270"/>
            <ac:spMk id="31" creationId="{613372ED-ADBA-C461-3A5A-4431C12F0723}"/>
          </ac:spMkLst>
        </pc:spChg>
        <pc:spChg chg="add mod">
          <ac:chgData name="Pulkit Sharma" userId="4adc590f-5f7b-4ae1-9619-eecec2ffe104" providerId="ADAL" clId="{146CBB2E-B39F-433D-B9A4-F0EEB83C8675}" dt="2025-06-02T17:37:55.430" v="1656" actId="1076"/>
          <ac:spMkLst>
            <pc:docMk/>
            <pc:sldMk cId="1067858966" sldId="270"/>
            <ac:spMk id="32" creationId="{E39B26C7-ADDA-BB10-F5EC-8EDAC3B0A3D0}"/>
          </ac:spMkLst>
        </pc:spChg>
        <pc:spChg chg="add mod">
          <ac:chgData name="Pulkit Sharma" userId="4adc590f-5f7b-4ae1-9619-eecec2ffe104" providerId="ADAL" clId="{146CBB2E-B39F-433D-B9A4-F0EEB83C8675}" dt="2025-06-02T17:44:01.955" v="1825" actId="14100"/>
          <ac:spMkLst>
            <pc:docMk/>
            <pc:sldMk cId="1067858966" sldId="270"/>
            <ac:spMk id="34" creationId="{A7CB937A-B8B7-EE11-420C-670163EC4399}"/>
          </ac:spMkLst>
        </pc:spChg>
        <pc:spChg chg="mod">
          <ac:chgData name="Pulkit Sharma" userId="4adc590f-5f7b-4ae1-9619-eecec2ffe104" providerId="ADAL" clId="{146CBB2E-B39F-433D-B9A4-F0EEB83C8675}" dt="2025-06-03T10:10:09.356" v="2050" actId="1038"/>
          <ac:spMkLst>
            <pc:docMk/>
            <pc:sldMk cId="1067858966" sldId="270"/>
            <ac:spMk id="38" creationId="{55BF47DC-0706-99A0-E288-CC80BBE446EE}"/>
          </ac:spMkLst>
        </pc:spChg>
        <pc:spChg chg="add mod">
          <ac:chgData name="Pulkit Sharma" userId="4adc590f-5f7b-4ae1-9619-eecec2ffe104" providerId="ADAL" clId="{146CBB2E-B39F-433D-B9A4-F0EEB83C8675}" dt="2025-06-03T10:10:05.084" v="2049" actId="1037"/>
          <ac:spMkLst>
            <pc:docMk/>
            <pc:sldMk cId="1067858966" sldId="270"/>
            <ac:spMk id="40" creationId="{2DD3FEBE-A6BC-9696-57A5-F09999DABE6F}"/>
          </ac:spMkLst>
        </pc:spChg>
        <pc:spChg chg="add mod">
          <ac:chgData name="Pulkit Sharma" userId="4adc590f-5f7b-4ae1-9619-eecec2ffe104" providerId="ADAL" clId="{146CBB2E-B39F-433D-B9A4-F0EEB83C8675}" dt="2025-06-02T18:00:30.849" v="2017" actId="20577"/>
          <ac:spMkLst>
            <pc:docMk/>
            <pc:sldMk cId="1067858966" sldId="270"/>
            <ac:spMk id="41" creationId="{4DAF1979-0901-F41E-04CF-F20F7DE5CDAD}"/>
          </ac:spMkLst>
        </pc:spChg>
        <pc:graphicFrameChg chg="add mod modGraphic">
          <ac:chgData name="Pulkit Sharma" userId="4adc590f-5f7b-4ae1-9619-eecec2ffe104" providerId="ADAL" clId="{146CBB2E-B39F-433D-B9A4-F0EEB83C8675}" dt="2025-06-06T05:50:16.221" v="2354" actId="207"/>
          <ac:graphicFrameMkLst>
            <pc:docMk/>
            <pc:sldMk cId="1067858966" sldId="270"/>
            <ac:graphicFrameMk id="29" creationId="{F41D7A3A-F75A-8897-372C-C0E9D538102B}"/>
          </ac:graphicFrameMkLst>
        </pc:graphicFrameChg>
        <pc:graphicFrameChg chg="add mod modGraphic">
          <ac:chgData name="Pulkit Sharma" userId="4adc590f-5f7b-4ae1-9619-eecec2ffe104" providerId="ADAL" clId="{146CBB2E-B39F-433D-B9A4-F0EEB83C8675}" dt="2025-06-06T05:52:52.543" v="2365" actId="1037"/>
          <ac:graphicFrameMkLst>
            <pc:docMk/>
            <pc:sldMk cId="1067858966" sldId="270"/>
            <ac:graphicFrameMk id="33" creationId="{95667327-68BB-5F71-CE41-0AD82FB5CFA4}"/>
          </ac:graphicFrameMkLst>
        </pc:graphicFrameChg>
        <pc:graphicFrameChg chg="add mod modGraphic">
          <ac:chgData name="Pulkit Sharma" userId="4adc590f-5f7b-4ae1-9619-eecec2ffe104" providerId="ADAL" clId="{146CBB2E-B39F-433D-B9A4-F0EEB83C8675}" dt="2025-06-06T05:53:25.908" v="2369" actId="20577"/>
          <ac:graphicFrameMkLst>
            <pc:docMk/>
            <pc:sldMk cId="1067858966" sldId="270"/>
            <ac:graphicFrameMk id="42" creationId="{D1E2FBDB-FF10-C853-E0BD-68CC5C24800E}"/>
          </ac:graphicFrameMkLst>
        </pc:graphicFrameChg>
        <pc:cxnChg chg="add mod">
          <ac:chgData name="Pulkit Sharma" userId="4adc590f-5f7b-4ae1-9619-eecec2ffe104" providerId="ADAL" clId="{146CBB2E-B39F-433D-B9A4-F0EEB83C8675}" dt="2025-06-02T16:56:25.046" v="548" actId="1035"/>
          <ac:cxnSpMkLst>
            <pc:docMk/>
            <pc:sldMk cId="1067858966" sldId="270"/>
            <ac:cxnSpMk id="15" creationId="{26887805-CB4C-D152-3435-E67615B243E9}"/>
          </ac:cxnSpMkLst>
        </pc:cxnChg>
        <pc:cxnChg chg="add mod">
          <ac:chgData name="Pulkit Sharma" userId="4adc590f-5f7b-4ae1-9619-eecec2ffe104" providerId="ADAL" clId="{146CBB2E-B39F-433D-B9A4-F0EEB83C8675}" dt="2025-06-02T16:56:33.117" v="550" actId="1076"/>
          <ac:cxnSpMkLst>
            <pc:docMk/>
            <pc:sldMk cId="1067858966" sldId="270"/>
            <ac:cxnSpMk id="17" creationId="{43E77D88-35C4-722A-29ED-1DFD632A51B3}"/>
          </ac:cxnSpMkLst>
        </pc:cxnChg>
        <pc:cxnChg chg="add mod">
          <ac:chgData name="Pulkit Sharma" userId="4adc590f-5f7b-4ae1-9619-eecec2ffe104" providerId="ADAL" clId="{146CBB2E-B39F-433D-B9A4-F0EEB83C8675}" dt="2025-06-02T17:04:47.182" v="1015" actId="1036"/>
          <ac:cxnSpMkLst>
            <pc:docMk/>
            <pc:sldMk cId="1067858966" sldId="270"/>
            <ac:cxnSpMk id="19" creationId="{D8FBBCBF-54C6-B076-AC1A-A9E77AC22D6D}"/>
          </ac:cxnSpMkLst>
        </pc:cxnChg>
        <pc:cxnChg chg="add mod">
          <ac:chgData name="Pulkit Sharma" userId="4adc590f-5f7b-4ae1-9619-eecec2ffe104" providerId="ADAL" clId="{146CBB2E-B39F-433D-B9A4-F0EEB83C8675}" dt="2025-06-02T17:02:40.292" v="874" actId="1076"/>
          <ac:cxnSpMkLst>
            <pc:docMk/>
            <pc:sldMk cId="1067858966" sldId="270"/>
            <ac:cxnSpMk id="21" creationId="{3756F0E3-A26B-A548-B533-AEF57BCB1908}"/>
          </ac:cxnSpMkLst>
        </pc:cxnChg>
        <pc:cxnChg chg="add mod">
          <ac:chgData name="Pulkit Sharma" userId="4adc590f-5f7b-4ae1-9619-eecec2ffe104" providerId="ADAL" clId="{146CBB2E-B39F-433D-B9A4-F0EEB83C8675}" dt="2025-06-02T17:04:25.379" v="973" actId="14100"/>
          <ac:cxnSpMkLst>
            <pc:docMk/>
            <pc:sldMk cId="1067858966" sldId="270"/>
            <ac:cxnSpMk id="22" creationId="{FEC9AA3B-BC9E-A5EC-C65D-6C1AF2B1E87D}"/>
          </ac:cxnSpMkLst>
        </pc:cxnChg>
        <pc:cxnChg chg="mod">
          <ac:chgData name="Pulkit Sharma" userId="4adc590f-5f7b-4ae1-9619-eecec2ffe104" providerId="ADAL" clId="{146CBB2E-B39F-433D-B9A4-F0EEB83C8675}" dt="2025-06-02T17:43:35.146" v="1800" actId="1076"/>
          <ac:cxnSpMkLst>
            <pc:docMk/>
            <pc:sldMk cId="1067858966" sldId="270"/>
            <ac:cxnSpMk id="36" creationId="{608B0F55-DFB3-1ACA-1578-E602DE72F27C}"/>
          </ac:cxnSpMkLst>
        </pc:cxnChg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92271168" sldId="27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15345847" sldId="27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2379334" sldId="27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41740308" sldId="27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207389080" sldId="27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469838659" sldId="27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31804954" sldId="27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939657291" sldId="27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255805332" sldId="27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2229162" sldId="27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816093" sldId="28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23233527" sldId="28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8306675" sldId="28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08006274" sldId="28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70564697" sldId="28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622471801" sldId="28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975107049" sldId="28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96937258" sldId="28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650921445" sldId="28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174021251" sldId="28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755102047" sldId="29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092434720" sldId="29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786867859" sldId="29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310872810" sldId="29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31112594" sldId="29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142671534" sldId="29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30135827" sldId="29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47135972" sldId="29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512678249" sldId="29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465786951" sldId="29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3162704" sldId="30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803486077" sldId="30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750791161" sldId="30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038855431" sldId="30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88906437" sldId="30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93185481" sldId="30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79077366" sldId="30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670352089" sldId="30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35497330" sldId="30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771459962" sldId="30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413849948" sldId="31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20568729" sldId="31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531493288" sldId="312"/>
        </pc:sldMkLst>
      </pc:sldChg>
      <pc:sldChg chg="modSp add del mod">
        <pc:chgData name="Pulkit Sharma" userId="4adc590f-5f7b-4ae1-9619-eecec2ffe104" providerId="ADAL" clId="{146CBB2E-B39F-433D-B9A4-F0EEB83C8675}" dt="2025-06-02T16:21:45.007" v="6"/>
        <pc:sldMkLst>
          <pc:docMk/>
          <pc:sldMk cId="1802572317" sldId="2147483544"/>
        </pc:sldMkLst>
      </pc:sldChg>
      <pc:sldMasterChg chg="del delSldLayout">
        <pc:chgData name="Pulkit Sharma" userId="4adc590f-5f7b-4ae1-9619-eecec2ffe104" providerId="ADAL" clId="{146CBB2E-B39F-433D-B9A4-F0EEB83C8675}" dt="2025-06-02T16:37:30.301" v="40" actId="2696"/>
        <pc:sldMasterMkLst>
          <pc:docMk/>
          <pc:sldMasterMk cId="421452910" sldId="2147483660"/>
        </pc:sldMasterMkLst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345827540" sldId="2147483661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4161195735" sldId="2147483662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614181894" sldId="2147483663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509802142" sldId="2147483664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2293310392" sldId="2147483665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240425395" sldId="2147483666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118991867" sldId="2147483667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705044944" sldId="2147483668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259787377" sldId="2147483669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451150342" sldId="2147483670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32788472" sldId="2147483671"/>
          </pc:sldLayoutMkLst>
        </pc:sldLayoutChg>
        <pc:sldLayoutChg chg="del">
          <pc:chgData name="Pulkit Sharma" userId="4adc590f-5f7b-4ae1-9619-eecec2ffe104" providerId="ADAL" clId="{146CBB2E-B39F-433D-B9A4-F0EEB83C8675}" dt="2025-06-02T16:21:32.341" v="2" actId="47"/>
          <pc:sldLayoutMkLst>
            <pc:docMk/>
            <pc:sldMasterMk cId="421452910" sldId="2147483660"/>
            <pc:sldLayoutMk cId="2226527006" sldId="2147483672"/>
          </pc:sldLayoutMkLst>
        </pc:sldLayoutChg>
      </pc:sldMasterChg>
      <pc:sldMasterChg chg="add addSldLayout delSldLayout">
        <pc:chgData name="Pulkit Sharma" userId="4adc590f-5f7b-4ae1-9619-eecec2ffe104" providerId="ADAL" clId="{146CBB2E-B39F-433D-B9A4-F0EEB83C8675}" dt="2025-06-02T16:25:29.677" v="9" actId="47"/>
        <pc:sldMasterMkLst>
          <pc:docMk/>
          <pc:sldMasterMk cId="1135730148" sldId="2147485185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72077894" sldId="21474851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89891343" sldId="21474851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82302672" sldId="21474851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53882626" sldId="21474851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40336157" sldId="21474851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15588550" sldId="21474851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10984013" sldId="21474851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98364496" sldId="21474851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8180609" sldId="21474851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45934383" sldId="21474851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27732769" sldId="21474851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81488552" sldId="21474851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23319514" sldId="21474851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96130817" sldId="21474852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68757066" sldId="21474852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98783173" sldId="21474852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3516424" sldId="21474852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74139674" sldId="21474852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12347651" sldId="21474852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65418049" sldId="21474852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87061363" sldId="21474852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07998119" sldId="21474852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96981679" sldId="21474852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17532415" sldId="21474852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55859912" sldId="21474852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97998726" sldId="21474852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1405093" sldId="21474852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6691929" sldId="21474852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31782575" sldId="21474852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30731634" sldId="21474852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6439255" sldId="21474852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4929273" sldId="21474852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89086085" sldId="21474852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02101223" sldId="21474852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92058852" sldId="21474852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82586651" sldId="21474852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90171399" sldId="21474852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41560138" sldId="21474852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6077577" sldId="21474852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46141745" sldId="21474852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11499597" sldId="21474852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73949674" sldId="21474852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90351958" sldId="21474852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45981322" sldId="21474852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95883540" sldId="21474857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56750837" sldId="21474857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81422499" sldId="21474857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3946347" sldId="21474857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69112014" sldId="21474857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33128820" sldId="21474857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43712858" sldId="21474857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77569533" sldId="21474857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25957564" sldId="21474857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82480865" sldId="21474857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2676762" sldId="21474857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30016533" sldId="21474857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48706681" sldId="21474857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46008086" sldId="21474857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50018903" sldId="21474857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93912369" sldId="21474857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24229874" sldId="21474857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81658984" sldId="21474857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70300618" sldId="21474857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52950427" sldId="21474857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39997771" sldId="21474857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60745135" sldId="21474857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54937780" sldId="21474857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0587475" sldId="21474857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97115823" sldId="21474857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5192558" sldId="21474857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60550705" sldId="21474857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56938699" sldId="21474857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8575640" sldId="21474857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41349000" sldId="21474857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59947862" sldId="21474857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03436985" sldId="21474857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01948909" sldId="21474857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62668300" sldId="21474857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8476413" sldId="21474857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54462107" sldId="21474857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9344068" sldId="21474857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22032071" sldId="21474857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8318917" sldId="21474857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5557244" sldId="21474857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50756849" sldId="21474857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85870595" sldId="21474857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49546200" sldId="21474857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94424180" sldId="21474857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32536434" sldId="21474857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02437985" sldId="21474857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35251286" sldId="21474857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91256359" sldId="21474857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18626138" sldId="21474857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1494564" sldId="21474857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29874609" sldId="21474857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62890981" sldId="21474857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43571394" sldId="21474857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03152451" sldId="21474857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0816943" sldId="21474858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327178714" sldId="21474858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42003421" sldId="21474858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30160056" sldId="21474858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01108313" sldId="21474858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303408" sldId="21474861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96468916" sldId="2147486282"/>
          </pc:sldLayoutMkLst>
        </pc:sldLayoutChg>
        <pc:sldLayoutChg chg="add del">
          <pc:chgData name="Pulkit Sharma" userId="4adc590f-5f7b-4ae1-9619-eecec2ffe104" providerId="ADAL" clId="{146CBB2E-B39F-433D-B9A4-F0EEB83C8675}" dt="2025-06-02T16:25:29.677" v="9" actId="47"/>
          <pc:sldLayoutMkLst>
            <pc:docMk/>
            <pc:sldMasterMk cId="1135730148" sldId="2147485185"/>
            <pc:sldLayoutMk cId="2341360979" sldId="21474862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41878046" sldId="21474866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57131828" sldId="21474866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76148436" sldId="21474866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68808687" sldId="21474866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30071484" sldId="21474866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74613283" sldId="21474867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10893960" sldId="21474867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0783661" sldId="21474867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3910314" sldId="21474867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38057706" sldId="21474867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7800692" sldId="21474867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19079657" sldId="21474867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60884668" sldId="21474867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92432593" sldId="21474867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8296092" sldId="21474867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09434039" sldId="21474867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84409993" sldId="21474867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12218461" sldId="21474867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67575594" sldId="21474867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39349373" sldId="21474867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61349790" sldId="21474867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28625482" sldId="21474867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5666830" sldId="21474867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29936251" sldId="21474867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71968084" sldId="21474867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30257600" sldId="21474867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27178768" sldId="21474867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0139256" sldId="21474867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52100816" sldId="21474867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08223492" sldId="21474867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14806107" sldId="21474867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80468300" sldId="21474867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46480198" sldId="21474867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20309588" sldId="21474867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03953385" sldId="21474867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04528330" sldId="21474867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67173216" sldId="21474867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80127415" sldId="21474867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7438841" sldId="21474867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95465673" sldId="21474867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99130354" sldId="21474867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05907004" sldId="21474867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54767975" sldId="21474867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71573087" sldId="21474867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88390683" sldId="21474867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87574537" sldId="21474867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56630893" sldId="21474867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56704974" sldId="21474867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54420721" sldId="21474867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35074125" sldId="21474867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84362368" sldId="21474867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61864045" sldId="21474867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76333108" sldId="21474867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36714816" sldId="21474867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271319" sldId="21474867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8171195" sldId="21474867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20644434" sldId="21474867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64543652" sldId="21474872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13126418" sldId="21474872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60427500" sldId="21474872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675113" sldId="21474872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30573703" sldId="21474872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64673027" sldId="21474872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35907481" sldId="21474872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70454735" sldId="21474872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72867567" sldId="21474872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15773834" sldId="21474872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78145519" sldId="21474872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1278996" sldId="21474872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85637113" sldId="21474872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91929806" sldId="21474872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52408934" sldId="21474872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8710661" sldId="21474872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66990355" sldId="21474873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46958414" sldId="21474873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67628649" sldId="21474873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34028555" sldId="21474873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70454049" sldId="21474873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78932417" sldId="21474873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17831826" sldId="21474873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58370647" sldId="21474873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50763392" sldId="21474873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60342668" sldId="21474873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22290805" sldId="21474873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96771448" sldId="21474873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70117906" sldId="21474873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09706550" sldId="21474873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99180302" sldId="21474873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21986338" sldId="21474873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0583700" sldId="21474873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11266784" sldId="21474873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69548730" sldId="21474873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05393917" sldId="21474873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88108200" sldId="21474873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66729064" sldId="21474873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25218735" sldId="21474873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70662989" sldId="21474873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09132678" sldId="21474873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73802174" sldId="21474873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14281222" sldId="21474873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6453712" sldId="21474873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67395400" sldId="21474873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04602429" sldId="21474873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56448777" sldId="21474873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13351071" sldId="21474873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18059182" sldId="21474873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54860436" sldId="21474873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61164025" sldId="21474873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78278366" sldId="21474873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5985608" sldId="21474873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78984372" sldId="21474873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18616920" sldId="21474873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24005627" sldId="21474873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00077875" sldId="21474873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97287426" sldId="21474873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07946989" sldId="21474873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15976385" sldId="21474873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1736761" sldId="21474873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7588937" sldId="21474873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35010628" sldId="21474873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00605744" sldId="21474873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1142398" sldId="21474873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48868619" sldId="21474873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4845715" sldId="21474873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8075127" sldId="21474873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19690991" sldId="21474873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94519648" sldId="21474873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11084619" sldId="21474873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63247102" sldId="21474873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62619923" sldId="21474873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24491645" sldId="21474873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68691269" sldId="21474873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47479852" sldId="21474873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23609617" sldId="21474873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49792469" sldId="21474873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75658561" sldId="21474873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4075824" sldId="21474873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76012651" sldId="21474873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40383647" sldId="21474873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5800382" sldId="2147487366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3889942957" sldId="2147486477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49738783" sldId="21474864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4736467" sldId="21474864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82251317" sldId="21474864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68982960" sldId="21474864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19206164" sldId="21474864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15203461" sldId="21474864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29166709" sldId="21474864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7824108" sldId="21474864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06920415" sldId="21474864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41460539" sldId="21474864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77323325" sldId="21474864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22334983" sldId="21474864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0611130" sldId="21474864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49476162" sldId="21474864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74750202" sldId="21474864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82781567" sldId="21474864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5219405" sldId="21474864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45945967" sldId="21474864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35582019" sldId="21474864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55273324" sldId="21474864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98585870" sldId="21474864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17686012" sldId="21474864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150198" sldId="21474865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93394191" sldId="21474865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88795438" sldId="21474865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48760991" sldId="21474865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95774258" sldId="21474865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96168934" sldId="21474865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92135698" sldId="21474865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6610861" sldId="21474865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39902018" sldId="21474865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70676142" sldId="21474865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74246671" sldId="21474865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34408817" sldId="21474865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359596" sldId="21474865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02155025" sldId="21474865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69081368" sldId="21474865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14272095" sldId="21474865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17530002" sldId="21474865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16610354" sldId="21474865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2360264" sldId="21474865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0706136" sldId="21474865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22987317" sldId="21474865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18405751" sldId="21474865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65537981" sldId="21474865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75420657" sldId="21474865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77720967" sldId="21474865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28536127" sldId="21474865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8783721" sldId="21474865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03414845" sldId="21474865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8009222" sldId="21474865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57805927" sldId="21474865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34922266" sldId="21474865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36453482" sldId="21474865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83011265" sldId="21474865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46982871" sldId="21474865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80451097" sldId="21474865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540995" sldId="21474865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11594860" sldId="21474865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48917324" sldId="21474865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96705654" sldId="21474865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8090315" sldId="21474865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536788" sldId="21474865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58056358" sldId="21474865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02527527" sldId="21474865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41550583" sldId="21474865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71779690" sldId="21474865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7149483" sldId="21474865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66515495" sldId="21474865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54484305" sldId="21474865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1174131" sldId="21474865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1828476" sldId="21474865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42738826" sldId="21474865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31854006" sldId="21474865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28116184" sldId="21474865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09795763" sldId="21474865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47837583" sldId="21474865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76371567" sldId="21474865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02535435" sldId="21474865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60476609" sldId="21474865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71914322" sldId="21474865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96682063" sldId="21474865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15100703" sldId="21474865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90613098" sldId="21474865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13717399" sldId="21474865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24027292" sldId="21474865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77735196" sldId="21474865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36742064" sldId="21474865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66807322" sldId="21474865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88826544" sldId="21474865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70364002" sldId="21474865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14023386" sldId="21474865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76466761" sldId="21474865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36590047" sldId="21474865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088929" sldId="21474865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22252753" sldId="21474865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42613722" sldId="21474865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45767482" sldId="21474865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18640470" sldId="21474865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47068605" sldId="21474865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6957449" sldId="21474865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78194278" sldId="21474865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20753472" sldId="21474865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04527052" sldId="21474865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05364232" sldId="21474865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8420944" sldId="21474865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21271819" sldId="21474865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85929364" sldId="21474865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95206704" sldId="21474865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5185922" sldId="21474865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11986965" sldId="21474865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43518456" sldId="21474865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961435" sldId="21474865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92578405" sldId="21474865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07485826" sldId="21474865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6762026" sldId="21474865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66432175" sldId="21474865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45112568" sldId="21474865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284586" sldId="21474865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08537653" sldId="21474865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23864894" sldId="21474865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99466526" sldId="21474865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6236374" sldId="21474866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82458658" sldId="21474866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64636068" sldId="21474866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54095270" sldId="21474866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61744449" sldId="21474866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1136425" sldId="21474866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27660390" sldId="21474866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75002349" sldId="21474866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73990325" sldId="21474866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6331285" sldId="21474866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7247455" sldId="21474866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93966882" sldId="21474866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35874620" sldId="21474866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32870726" sldId="21474866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1488755" sldId="21474866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05480088" sldId="21474866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86947476" sldId="21474866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95831815" sldId="21474866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78700316" sldId="21474866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2380639" sldId="21474866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3546627" sldId="21474866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77234497" sldId="21474866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31520991" sldId="21474866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73315428" sldId="21474866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298749" sldId="21474866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48634107" sldId="21474866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46361429" sldId="21474866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31263082" sldId="21474866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57446818" sldId="21474866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00663092" sldId="21474866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39744826" sldId="21474866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0073450" sldId="21474866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88795088" sldId="21474866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41619497" sldId="21474866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45895885" sldId="21474866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93751822" sldId="21474866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87719013" sldId="21474866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210225" sldId="21474866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69602011" sldId="21474866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53461653" sldId="21474866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00116805" sldId="21474866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73707441" sldId="21474866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8855299" sldId="21474866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23581264" sldId="21474866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92091337" sldId="21474866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12145561" sldId="21474866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41323734" sldId="21474866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2309946" sldId="21474866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79187957" sldId="21474866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58585362" sldId="21474866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81489004" sldId="21474866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61551280" sldId="21474866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98409073" sldId="21474866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01259717" sldId="21474866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6083652" sldId="21474866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71163555" sldId="21474866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78507478" sldId="21474866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28538886" sldId="21474866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65199340" sldId="21474866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39504038" sldId="21474866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28144359" sldId="21474866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61271101" sldId="21474866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20950392" sldId="21474866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44248183" sldId="21474866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31981019" sldId="21474866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13814838" sldId="21474866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90114295" sldId="21474866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63031067" sldId="21474866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11967843" sldId="21474866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46393662" sldId="21474866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389974412" sldId="21474866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51860571" sldId="21474866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45425130" sldId="21474866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10120907" sldId="21474866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13741088" sldId="21474866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21318053" sldId="21474866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6175067" sldId="21474866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20273597" sldId="21474866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47908515" sldId="21474866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97290648" sldId="21474866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7161976" sldId="21474866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0332563" sldId="21474866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79977681" sldId="21474866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53709394" sldId="21474866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6318847" sldId="21474866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96944823" sldId="21474866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31794800" sldId="21474866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40487521" sldId="21474866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94661728" sldId="21474866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69458186" sldId="21474866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77349688" sldId="21474866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69135499" sldId="2147486691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1372318210" sldId="2147486851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6677553" sldId="21474868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33838838" sldId="21474868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372745844" sldId="21474868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12447395" sldId="21474868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2939137" sldId="21474868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9341847" sldId="21474868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49260272" sldId="21474868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19153842" sldId="21474868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35328510" sldId="21474868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98351252" sldId="21474868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96294698" sldId="21474868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00882435" sldId="21474868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87744998" sldId="21474868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04103415" sldId="21474868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56840076" sldId="21474868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67916833" sldId="21474868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70093950" sldId="21474868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18343978" sldId="21474868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808651710" sldId="21474868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78903734" sldId="21474868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582630542" sldId="21474868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67492356" sldId="21474868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22578612" sldId="21474868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1172381" sldId="21474868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392661768" sldId="21474868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8218818" sldId="21474868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55449536" sldId="21474868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60581606" sldId="21474868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72740515" sldId="21474868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88167232" sldId="21474868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89750615" sldId="21474868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48606521" sldId="21474868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20364587" sldId="21474868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39270529" sldId="21474868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8913227" sldId="21474868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889102961" sldId="21474868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6311756" sldId="21474868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254020744" sldId="21474868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43913709" sldId="21474868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15295472" sldId="21474868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90751065" sldId="21474868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97597307" sldId="21474868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17227928" sldId="21474868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081115989" sldId="21474868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55274462" sldId="21474868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70135881" sldId="21474868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21621087" sldId="21474868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46035186" sldId="21474868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11674065" sldId="21474869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47201423" sldId="21474869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78648013" sldId="21474869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04250007" sldId="21474869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2837543" sldId="21474869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96523366" sldId="21474869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01030685" sldId="21474869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76511022" sldId="21474869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14248945" sldId="21474869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30690789" sldId="21474869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48519547" sldId="21474869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82073472" sldId="21474869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5938602" sldId="21474869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53177626" sldId="21474869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89987621" sldId="21474869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5776453" sldId="21474869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37354551" sldId="21474869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21745315" sldId="21474869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5775029" sldId="21474869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88322159" sldId="21474869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43053772" sldId="21474869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48600742" sldId="21474869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68876819" sldId="21474869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59671191" sldId="21474869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7088352" sldId="21474869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88097738" sldId="21474869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26768173" sldId="21474869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88009887" sldId="21474869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6377777" sldId="21474869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91756442" sldId="21474869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51157164" sldId="21474869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36373537" sldId="21474869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577924163" sldId="21474869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53053126" sldId="21474869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58756990" sldId="21474869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45958999" sldId="21474869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51483582" sldId="21474869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13909469" sldId="21474869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74693061" sldId="21474869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53190119" sldId="21474869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51560180" sldId="21474869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93904254" sldId="21474869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288657167" sldId="21474869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17572245" sldId="21474869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18501372" sldId="21474869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08644" sldId="21474869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47405561" sldId="21474869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06117887" sldId="21474869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77936643" sldId="21474869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47984741" sldId="21474869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91443906" sldId="21474869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52080111" sldId="21474869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97555018" sldId="21474869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13777707" sldId="21474869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87709311" sldId="21474869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74524292" sldId="21474869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77807272" sldId="21474869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52739612" sldId="21474869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44406481" sldId="21474869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62654627" sldId="21474869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7002000" sldId="21474869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96317226" sldId="21474869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11677356" sldId="21474869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31447096" sldId="21474869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33692086" sldId="21474869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23755487" sldId="21474869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8307367" sldId="21474869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25185703" sldId="21474869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0690420" sldId="21474869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22780552" sldId="21474869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4312529" sldId="21474869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70323471" sldId="21474869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94932277" sldId="21474869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5188630" sldId="21474869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89855991" sldId="21474869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64847567" sldId="21474869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58734530" sldId="21474869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80635765" sldId="21474869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52184947" sldId="21474869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22869165" sldId="21474869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66729904" sldId="21474869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48027015" sldId="21474869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34648866" sldId="21474869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48014824" sldId="21474869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89158408" sldId="21474869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47844698" sldId="21474869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13325349" sldId="21474869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56581467" sldId="21474869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821990" sldId="21474869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60721834" sldId="21474869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97239653" sldId="21474869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82632383" sldId="21474869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2348098" sldId="21474869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78710743" sldId="21474869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39712929" sldId="21474869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7872270" sldId="21474869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74869822" sldId="21474869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6327577" sldId="21474869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59763436" sldId="21474869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51513719" sldId="21474869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76596768" sldId="21474870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4760958" sldId="21474870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023889853" sldId="21474870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24052403" sldId="21474870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99075024" sldId="21474870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23907139" sldId="21474870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31902329" sldId="21474870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87416328" sldId="21474870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542752407" sldId="21474870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25276160" sldId="21474870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3520903" sldId="21474870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59134731" sldId="21474870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99263318" sldId="21474870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98248545" sldId="21474870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93046679" sldId="21474870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06166253" sldId="21474870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96801565" sldId="21474870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65465841" sldId="21474870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3722605" sldId="21474870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16244976" sldId="21474870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82907879" sldId="21474870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58053514" sldId="21474870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56563563" sldId="21474870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42425815" sldId="21474870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7700147" sldId="21474870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79772171" sldId="21474870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05257090" sldId="2147487026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3617023491" sldId="2147487027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004202352" sldId="21474870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74474030" sldId="21474870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9896710" sldId="21474870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53672698" sldId="21474870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41317777" sldId="21474870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4778513" sldId="21474870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41683369" sldId="21474870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44579591" sldId="21474870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09025013" sldId="21474870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42149645" sldId="21474870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58077168" sldId="21474870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263358472" sldId="21474870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6612917" sldId="21474870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58480665" sldId="21474870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81411281" sldId="21474870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48507416" sldId="21474870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22657537" sldId="21474870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6872387" sldId="21474870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42694492" sldId="21474870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06032389" sldId="21474870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263996884" sldId="21474870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55982822" sldId="21474870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524113189" sldId="21474870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10999448" sldId="21474870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0504625" sldId="21474870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84439762" sldId="21474870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43328359" sldId="21474870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7838893" sldId="21474870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72711722" sldId="21474870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31677662" sldId="21474870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51420163" sldId="21474870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27055764" sldId="21474870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34704800" sldId="21474870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1391564" sldId="21474870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2986276" sldId="21474870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00806011" sldId="21474870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80580449" sldId="21474870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92564457" sldId="21474870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87036958" sldId="21474870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910101617" sldId="21474870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26394808" sldId="21474870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10133043" sldId="21474870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66524535" sldId="21474870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32257046" sldId="21474870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33089925" sldId="21474870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44987497" sldId="21474870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38881804" sldId="21474870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60030505" sldId="21474870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67804133" sldId="21474870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01499456" sldId="21474870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65049904" sldId="21474870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53241507" sldId="21474870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98640950" sldId="21474870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057770329" sldId="21474870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21889107" sldId="21474870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22119389" sldId="21474870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17757061" sldId="21474870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43140872" sldId="21474870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41339314" sldId="21474870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16805802" sldId="21474870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28566827" sldId="21474870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41063941" sldId="21474870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36266782" sldId="21474870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26165361" sldId="21474870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20545689" sldId="21474870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95591212" sldId="21474870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76228154" sldId="21474870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94876457" sldId="21474870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4900076" sldId="21474870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43038210" sldId="21474870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35088144" sldId="21474870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12391945" sldId="21474870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751786774" sldId="21474871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37317196" sldId="21474871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81130951" sldId="21474871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85152854" sldId="21474871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066682199" sldId="21474871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36154564" sldId="21474871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33208803" sldId="21474871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28979771" sldId="21474871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40356555" sldId="21474871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12795284" sldId="21474871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999569765" sldId="21474871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98335279" sldId="21474871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01105071" sldId="21474871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70231546" sldId="21474871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77060252" sldId="21474871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11169976" sldId="21474871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40697024" sldId="21474871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84426685" sldId="21474871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00506810" sldId="21474871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70652931" sldId="21474871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48341290" sldId="21474871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58140256" sldId="21474871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57101671" sldId="21474871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48647931" sldId="21474871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91670333" sldId="21474871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99494478" sldId="21474871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027022400" sldId="21474871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71169873" sldId="21474871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75361587" sldId="21474871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75595605" sldId="21474871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59941907" sldId="21474871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06344943" sldId="21474871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23416877" sldId="21474871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04791279" sldId="21474871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73561422" sldId="21474871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08365808" sldId="21474871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41409787" sldId="21474871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67897106" sldId="21474871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60798570" sldId="21474871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25756553" sldId="21474871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284619811" sldId="21474871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45654037" sldId="21474871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341230" sldId="21474871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2100344" sldId="21474871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70945572" sldId="21474871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36226151" sldId="21474871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5380731" sldId="21474871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91283608" sldId="21474871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85361363" sldId="21474871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08266874" sldId="21474871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10924077" sldId="21474871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05219180" sldId="21474871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19903823" sldId="21474871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92319341" sldId="21474871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06302525" sldId="21474871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47316454" sldId="21474871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56029315" sldId="21474871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25930161" sldId="21474871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05656082" sldId="21474871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55242640" sldId="21474871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07301230" sldId="21474871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87481552" sldId="21474871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53724801" sldId="21474871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47806503" sldId="21474871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32066879" sldId="21474871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57334502" sldId="21474871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1503377" sldId="21474871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72808505" sldId="21474871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30818955" sldId="21474871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06437212" sldId="21474871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62939949" sldId="21474871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18298206" sldId="21474871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07385685" sldId="21474871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94316468" sldId="21474871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75817391" sldId="21474871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1170300" sldId="21474871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00457660" sldId="21474871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96651700" sldId="2147487177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5:31.943" v="18" actId="27028"/>
        <pc:sldMasterMkLst>
          <pc:docMk/>
          <pc:sldMasterMk cId="1135730148" sldId="2147487359"/>
        </pc:sldMasterMkLst>
        <pc:sldLayoutChg chg="add">
          <pc:chgData name="Pulkit Sharma" userId="4adc590f-5f7b-4ae1-9619-eecec2ffe104" providerId="ADAL" clId="{146CBB2E-B39F-433D-B9A4-F0EEB83C8675}" dt="2025-06-02T16:25:31.410" v="12" actId="27028"/>
          <pc:sldLayoutMkLst>
            <pc:docMk/>
            <pc:sldMasterMk cId="1135730148" sldId="2147487359"/>
            <pc:sldLayoutMk cId="1612383377" sldId="2147485215"/>
          </pc:sldLayoutMkLst>
        </pc:sldLayoutChg>
        <pc:sldLayoutChg chg="add">
          <pc:chgData name="Pulkit Sharma" userId="4adc590f-5f7b-4ae1-9619-eecec2ffe104" providerId="ADAL" clId="{146CBB2E-B39F-433D-B9A4-F0EEB83C8675}" dt="2025-06-02T16:25:31.243" v="10" actId="27028"/>
          <pc:sldLayoutMkLst>
            <pc:docMk/>
            <pc:sldMasterMk cId="1135730148" sldId="2147487359"/>
            <pc:sldLayoutMk cId="2872077894" sldId="2147487360"/>
          </pc:sldLayoutMkLst>
        </pc:sldLayoutChg>
        <pc:sldLayoutChg chg="add">
          <pc:chgData name="Pulkit Sharma" userId="4adc590f-5f7b-4ae1-9619-eecec2ffe104" providerId="ADAL" clId="{146CBB2E-B39F-433D-B9A4-F0EEB83C8675}" dt="2025-06-02T16:25:31.943" v="18" actId="27028"/>
          <pc:sldLayoutMkLst>
            <pc:docMk/>
            <pc:sldMasterMk cId="1135730148" sldId="2147487359"/>
            <pc:sldLayoutMk cId="517532415" sldId="2147487361"/>
          </pc:sldLayoutMkLst>
        </pc:sldLayoutChg>
      </pc:sldMasterChg>
    </pc:docChg>
  </pc:docChgLst>
  <pc:docChgLst>
    <pc:chgData name="Sarthak Patnaik" userId="fc667910-885e-4c86-94ba-eb177ee53751" providerId="ADAL" clId="{6B2F23E0-CE1D-43DC-9969-C572FD1B279A}"/>
    <pc:docChg chg="undo custSel modSld">
      <pc:chgData name="Sarthak Patnaik" userId="fc667910-885e-4c86-94ba-eb177ee53751" providerId="ADAL" clId="{6B2F23E0-CE1D-43DC-9969-C572FD1B279A}" dt="2025-06-03T09:56:48.612" v="600" actId="207"/>
      <pc:docMkLst>
        <pc:docMk/>
      </pc:docMkLst>
      <pc:sldChg chg="addSp delSp modSp mod">
        <pc:chgData name="Sarthak Patnaik" userId="fc667910-885e-4c86-94ba-eb177ee53751" providerId="ADAL" clId="{6B2F23E0-CE1D-43DC-9969-C572FD1B279A}" dt="2025-06-03T09:56:48.612" v="600" actId="207"/>
        <pc:sldMkLst>
          <pc:docMk/>
          <pc:sldMk cId="1067858966" sldId="270"/>
        </pc:sldMkLst>
        <pc:spChg chg="add mod">
          <ac:chgData name="Sarthak Patnaik" userId="fc667910-885e-4c86-94ba-eb177ee53751" providerId="ADAL" clId="{6B2F23E0-CE1D-43DC-9969-C572FD1B279A}" dt="2025-06-03T09:56:48.612" v="600" actId="207"/>
          <ac:spMkLst>
            <pc:docMk/>
            <pc:sldMk cId="1067858966" sldId="270"/>
            <ac:spMk id="38" creationId="{55BF47DC-0706-99A0-E288-CC80BBE446EE}"/>
          </ac:spMkLst>
        </pc:spChg>
        <pc:spChg chg="mod">
          <ac:chgData name="Sarthak Patnaik" userId="fc667910-885e-4c86-94ba-eb177ee53751" providerId="ADAL" clId="{6B2F23E0-CE1D-43DC-9969-C572FD1B279A}" dt="2025-06-03T09:51:56.654" v="469" actId="20577"/>
          <ac:spMkLst>
            <pc:docMk/>
            <pc:sldMk cId="1067858966" sldId="270"/>
            <ac:spMk id="41" creationId="{4DAF1979-0901-F41E-04CF-F20F7DE5CDAD}"/>
          </ac:spMkLst>
        </pc:spChg>
        <pc:graphicFrameChg chg="mod modGraphic">
          <ac:chgData name="Sarthak Patnaik" userId="fc667910-885e-4c86-94ba-eb177ee53751" providerId="ADAL" clId="{6B2F23E0-CE1D-43DC-9969-C572FD1B279A}" dt="2025-06-03T09:46:51.557" v="128" actId="20577"/>
          <ac:graphicFrameMkLst>
            <pc:docMk/>
            <pc:sldMk cId="1067858966" sldId="270"/>
            <ac:graphicFrameMk id="42" creationId="{D1E2FBDB-FF10-C853-E0BD-68CC5C24800E}"/>
          </ac:graphicFrameMkLst>
        </pc:graphicFrameChg>
        <pc:picChg chg="add mod">
          <ac:chgData name="Sarthak Patnaik" userId="fc667910-885e-4c86-94ba-eb177ee53751" providerId="ADAL" clId="{6B2F23E0-CE1D-43DC-9969-C572FD1B279A}" dt="2025-06-03T09:36:46.728" v="15" actId="14100"/>
          <ac:picMkLst>
            <pc:docMk/>
            <pc:sldMk cId="1067858966" sldId="270"/>
            <ac:picMk id="5" creationId="{81A45665-DAF9-EB29-6D02-E77CCCFF4831}"/>
          </ac:picMkLst>
        </pc:picChg>
        <pc:picChg chg="add mod">
          <ac:chgData name="Sarthak Patnaik" userId="fc667910-885e-4c86-94ba-eb177ee53751" providerId="ADAL" clId="{6B2F23E0-CE1D-43DC-9969-C572FD1B279A}" dt="2025-06-03T09:37:01.215" v="20" actId="1076"/>
          <ac:picMkLst>
            <pc:docMk/>
            <pc:sldMk cId="1067858966" sldId="270"/>
            <ac:picMk id="6" creationId="{33ABC20E-0B85-316C-EA6C-D9C8B457664A}"/>
          </ac:picMkLst>
        </pc:picChg>
        <pc:picChg chg="add mod">
          <ac:chgData name="Sarthak Patnaik" userId="fc667910-885e-4c86-94ba-eb177ee53751" providerId="ADAL" clId="{6B2F23E0-CE1D-43DC-9969-C572FD1B279A}" dt="2025-06-03T09:37:28.648" v="25" actId="1076"/>
          <ac:picMkLst>
            <pc:docMk/>
            <pc:sldMk cId="1067858966" sldId="270"/>
            <ac:picMk id="7" creationId="{32C2C3CE-1A99-2EFC-FAD2-FA6925B49168}"/>
          </ac:picMkLst>
        </pc:picChg>
        <pc:picChg chg="add mod">
          <ac:chgData name="Sarthak Patnaik" userId="fc667910-885e-4c86-94ba-eb177ee53751" providerId="ADAL" clId="{6B2F23E0-CE1D-43DC-9969-C572FD1B279A}" dt="2025-06-03T09:43:19.182" v="50" actId="14100"/>
          <ac:picMkLst>
            <pc:docMk/>
            <pc:sldMk cId="1067858966" sldId="270"/>
            <ac:picMk id="10" creationId="{5DA5090E-73F7-C72D-0F3F-B4212FC16813}"/>
          </ac:picMkLst>
        </pc:picChg>
        <pc:picChg chg="add mod">
          <ac:chgData name="Sarthak Patnaik" userId="fc667910-885e-4c86-94ba-eb177ee53751" providerId="ADAL" clId="{6B2F23E0-CE1D-43DC-9969-C572FD1B279A}" dt="2025-06-03T09:43:26.424" v="53" actId="1076"/>
          <ac:picMkLst>
            <pc:docMk/>
            <pc:sldMk cId="1067858966" sldId="270"/>
            <ac:picMk id="16" creationId="{1C7D7F2A-B02E-69A3-345E-D8034BBB824F}"/>
          </ac:picMkLst>
        </pc:picChg>
        <pc:picChg chg="add mod">
          <ac:chgData name="Sarthak Patnaik" userId="fc667910-885e-4c86-94ba-eb177ee53751" providerId="ADAL" clId="{6B2F23E0-CE1D-43DC-9969-C572FD1B279A}" dt="2025-06-03T09:46:33.923" v="122" actId="1076"/>
          <ac:picMkLst>
            <pc:docMk/>
            <pc:sldMk cId="1067858966" sldId="270"/>
            <ac:picMk id="35" creationId="{3A928128-8A5D-3178-2677-25605CD7CAEB}"/>
          </ac:picMkLst>
        </pc:picChg>
        <pc:picChg chg="add mod">
          <ac:chgData name="Sarthak Patnaik" userId="fc667910-885e-4c86-94ba-eb177ee53751" providerId="ADAL" clId="{6B2F23E0-CE1D-43DC-9969-C572FD1B279A}" dt="2025-06-03T09:44:45.360" v="63" actId="1076"/>
          <ac:picMkLst>
            <pc:docMk/>
            <pc:sldMk cId="1067858966" sldId="270"/>
            <ac:picMk id="37" creationId="{5DE8923F-5E64-03B8-9AB1-4071D11139A9}"/>
          </ac:picMkLst>
        </pc:picChg>
        <pc:picChg chg="add mod">
          <ac:chgData name="Sarthak Patnaik" userId="fc667910-885e-4c86-94ba-eb177ee53751" providerId="ADAL" clId="{6B2F23E0-CE1D-43DC-9969-C572FD1B279A}" dt="2025-06-03T09:38:21.968" v="36" actId="1076"/>
          <ac:picMkLst>
            <pc:docMk/>
            <pc:sldMk cId="1067858966" sldId="270"/>
            <ac:picMk id="1028" creationId="{3FB075F6-FA9C-C436-5F19-5295324497B7}"/>
          </ac:picMkLst>
        </pc:picChg>
        <pc:picChg chg="add mod">
          <ac:chgData name="Sarthak Patnaik" userId="fc667910-885e-4c86-94ba-eb177ee53751" providerId="ADAL" clId="{6B2F23E0-CE1D-43DC-9969-C572FD1B279A}" dt="2025-06-03T09:43:05.395" v="45" actId="1076"/>
          <ac:picMkLst>
            <pc:docMk/>
            <pc:sldMk cId="1067858966" sldId="270"/>
            <ac:picMk id="1030" creationId="{EB5718FA-AA0E-44BF-8712-38D9CF13A12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FE9EC-27FE-4D26-A65F-0F8020BA2A86}" type="datetimeFigureOut">
              <a:rPr lang="en-IN" smtClean="0"/>
              <a:t>07/06/25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1835F-B353-4AF3-8EFD-1A3E6AE13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1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4" Type="http://schemas.openxmlformats.org/officeDocument/2006/relationships/image" Target="../media/image17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0.xml"/><Relationship Id="rId4" Type="http://schemas.openxmlformats.org/officeDocument/2006/relationships/image" Target="../media/image17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5.jpeg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4" Type="http://schemas.openxmlformats.org/officeDocument/2006/relationships/image" Target="../media/image17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5.jpe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72.xml"/><Relationship Id="rId7" Type="http://schemas.openxmlformats.org/officeDocument/2006/relationships/image" Target="../media/image2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3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5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6.xml"/><Relationship Id="rId4" Type="http://schemas.openxmlformats.org/officeDocument/2006/relationships/image" Target="../media/image17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8.xml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15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1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94.xml"/><Relationship Id="rId7" Type="http://schemas.openxmlformats.org/officeDocument/2006/relationships/image" Target="../media/image4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17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15.xml"/><Relationship Id="rId7" Type="http://schemas.openxmlformats.org/officeDocument/2006/relationships/image" Target="../media/image4.png"/><Relationship Id="rId2" Type="http://schemas.openxmlformats.org/officeDocument/2006/relationships/tags" Target="../tags/tag21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6.xml"/><Relationship Id="rId4" Type="http://schemas.openxmlformats.org/officeDocument/2006/relationships/image" Target="../media/image6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1.xml"/><Relationship Id="rId4" Type="http://schemas.openxmlformats.org/officeDocument/2006/relationships/image" Target="../media/image1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9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2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4.xml"/><Relationship Id="rId4" Type="http://schemas.openxmlformats.org/officeDocument/2006/relationships/image" Target="../media/image6.emf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6.xml"/><Relationship Id="rId4" Type="http://schemas.openxmlformats.org/officeDocument/2006/relationships/image" Target="../media/image6.emf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8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9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5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6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9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0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1.xml"/><Relationship Id="rId4" Type="http://schemas.openxmlformats.org/officeDocument/2006/relationships/image" Target="../media/image6.emf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7.xml"/><Relationship Id="rId4" Type="http://schemas.openxmlformats.org/officeDocument/2006/relationships/image" Target="../media/image17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3.xml"/><Relationship Id="rId4" Type="http://schemas.openxmlformats.org/officeDocument/2006/relationships/image" Target="../media/image1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5.xml"/></Relationships>
</file>

<file path=ppt/slideLayouts/_rels/slideLayout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88.xml"/><Relationship Id="rId7" Type="http://schemas.openxmlformats.org/officeDocument/2006/relationships/image" Target="../media/image4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image" Target="../media/image17.pn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8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12.xml"/><Relationship Id="rId7" Type="http://schemas.openxmlformats.org/officeDocument/2006/relationships/image" Target="../media/image19.png"/><Relationship Id="rId2" Type="http://schemas.openxmlformats.org/officeDocument/2006/relationships/tags" Target="../tags/tag31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3.xml"/><Relationship Id="rId4" Type="http://schemas.openxmlformats.org/officeDocument/2006/relationships/image" Target="../media/image6.emf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1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2.bin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8.xml"/><Relationship Id="rId4" Type="http://schemas.openxmlformats.org/officeDocument/2006/relationships/image" Target="../media/image20.png"/></Relationships>
</file>

<file path=ppt/slideLayouts/_rels/slideLayout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0.xml"/><Relationship Id="rId7" Type="http://schemas.openxmlformats.org/officeDocument/2006/relationships/image" Target="../media/image19.png"/><Relationship Id="rId2" Type="http://schemas.openxmlformats.org/officeDocument/2006/relationships/tags" Target="../tags/tag31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4.bin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5.bin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6.bin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7.xml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8.xml"/><Relationship Id="rId4" Type="http://schemas.openxmlformats.org/officeDocument/2006/relationships/image" Target="../media/image20.pn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7.bin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0.bin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1.bin"/></Relationships>
</file>

<file path=ppt/slideLayouts/_rels/slideLayout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2.bin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3.bin"/></Relationships>
</file>

<file path=ppt/slideLayouts/_rels/slideLayout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4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6.xml"/><Relationship Id="rId4" Type="http://schemas.openxmlformats.org/officeDocument/2006/relationships/image" Target="../media/image20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5.bin"/></Relationships>
</file>

<file path=ppt/slideLayouts/_rels/slideLayout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6.bin"/></Relationships>
</file>

<file path=ppt/slideLayouts/_rels/slideLayout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7.bin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8.bin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9.bin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0.bin"/></Relationships>
</file>

<file path=ppt/slideLayouts/_rels/slideLayout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1.bin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5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6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5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4.bin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27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5.bin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6.bin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3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5.xml"/><Relationship Id="rId6" Type="http://schemas.openxmlformats.org/officeDocument/2006/relationships/image" Target="../media/image19.png"/><Relationship Id="rId5" Type="http://schemas.openxmlformats.org/officeDocument/2006/relationships/image" Target="../media/image28.jpeg"/><Relationship Id="rId4" Type="http://schemas.openxmlformats.org/officeDocument/2006/relationships/image" Target="../media/image3.emf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6.xml"/></Relationships>
</file>

<file path=ppt/slideLayouts/_rels/slideLayout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9.xml"/><Relationship Id="rId7" Type="http://schemas.openxmlformats.org/officeDocument/2006/relationships/image" Target="../media/image18.png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9.bin"/><Relationship Id="rId4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0.xml"/><Relationship Id="rId4" Type="http://schemas.openxmlformats.org/officeDocument/2006/relationships/image" Target="../media/image6.emf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2.xml"/><Relationship Id="rId4" Type="http://schemas.openxmlformats.org/officeDocument/2006/relationships/image" Target="../media/image6.emf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3.xml"/><Relationship Id="rId4" Type="http://schemas.openxmlformats.org/officeDocument/2006/relationships/image" Target="../media/image6.emf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4.xml"/><Relationship Id="rId4" Type="http://schemas.openxmlformats.org/officeDocument/2006/relationships/image" Target="../media/image6.emf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5.xml"/><Relationship Id="rId4" Type="http://schemas.openxmlformats.org/officeDocument/2006/relationships/image" Target="../media/image6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8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9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0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4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5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6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8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9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0.xml"/><Relationship Id="rId4" Type="http://schemas.openxmlformats.org/officeDocument/2006/relationships/image" Target="../media/image6.emf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4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5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6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2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6.bin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9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0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3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4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3.bin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4.bin"/></Relationships>
</file>

<file path=ppt/slideLayouts/_rels/slideLayout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image" Target="../media/image2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5.bin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6.bin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4.xml"/><Relationship Id="rId4" Type="http://schemas.openxmlformats.org/officeDocument/2006/relationships/image" Target="../media/image20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7.bin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9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0.xml"/><Relationship Id="rId4" Type="http://schemas.openxmlformats.org/officeDocument/2006/relationships/image" Target="../media/image20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1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2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8.bin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5.xml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38.xml"/><Relationship Id="rId7" Type="http://schemas.openxmlformats.org/officeDocument/2006/relationships/image" Target="../media/image19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9.bin"/><Relationship Id="rId4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1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2.bin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7" Type="http://schemas.openxmlformats.org/officeDocument/2006/relationships/image" Target="../media/image20.png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3.bin"/><Relationship Id="rId4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5.bin"/></Relationships>
</file>

<file path=ppt/slideLayouts/_rels/slideLayout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6.bin"/></Relationships>
</file>

<file path=ppt/slideLayouts/_rels/slideLayout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7.bin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8.bin"/></Relationships>
</file>

<file path=ppt/slideLayouts/_rels/slideLayout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60.xml"/><Relationship Id="rId7" Type="http://schemas.openxmlformats.org/officeDocument/2006/relationships/image" Target="../media/image19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9.bin"/><Relationship Id="rId4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0.bin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1.bin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2.bin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7" Type="http://schemas.openxmlformats.org/officeDocument/2006/relationships/image" Target="../media/image20.png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3.bin"/><Relationship Id="rId4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4.bin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5.bin"/></Relationships>
</file>

<file path=ppt/slideLayouts/_rels/slideLayout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6.bin"/></Relationships>
</file>

<file path=ppt/slideLayouts/_rels/slideLayout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7.bin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8.bin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0.xml"/><Relationship Id="rId4" Type="http://schemas.openxmlformats.org/officeDocument/2006/relationships/image" Target="../media/image6.emf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1.xml"/><Relationship Id="rId4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83.xml"/><Relationship Id="rId7" Type="http://schemas.openxmlformats.org/officeDocument/2006/relationships/image" Target="../media/image19.png"/><Relationship Id="rId2" Type="http://schemas.openxmlformats.org/officeDocument/2006/relationships/tags" Target="../tags/tag48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4.xml"/><Relationship Id="rId4" Type="http://schemas.openxmlformats.org/officeDocument/2006/relationships/image" Target="../media/image6.emf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9.xml"/><Relationship Id="rId4" Type="http://schemas.openxmlformats.org/officeDocument/2006/relationships/image" Target="../media/image20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3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9.xml"/><Relationship Id="rId4" Type="http://schemas.openxmlformats.org/officeDocument/2006/relationships/image" Target="../media/image20.pn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6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0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1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2.xml"/><Relationship Id="rId4" Type="http://schemas.openxmlformats.org/officeDocument/2006/relationships/image" Target="../media/image6.emf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4.xml"/><Relationship Id="rId4" Type="http://schemas.openxmlformats.org/officeDocument/2006/relationships/image" Target="../media/image6.emf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5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8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9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0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4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5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6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8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9.xml"/><Relationship Id="rId4" Type="http://schemas.openxmlformats.org/officeDocument/2006/relationships/image" Target="../media/image6.emf"/></Relationships>
</file>

<file path=ppt/slideLayouts/_rels/slideLayout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image" Target="../media/image2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2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6.xml"/><Relationship Id="rId1" Type="http://schemas.openxmlformats.org/officeDocument/2006/relationships/tags" Target="../tags/tag545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9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0.xml"/><Relationship Id="rId4" Type="http://schemas.openxmlformats.org/officeDocument/2006/relationships/image" Target="../media/image20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1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2.xml"/></Relationships>
</file>

<file path=ppt/slideLayouts/_rels/slideLayout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55.xml"/><Relationship Id="rId7" Type="http://schemas.openxmlformats.org/officeDocument/2006/relationships/image" Target="../media/image19.png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2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7" Type="http://schemas.openxmlformats.org/officeDocument/2006/relationships/image" Target="../media/image20.png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2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8.xml"/><Relationship Id="rId1" Type="http://schemas.openxmlformats.org/officeDocument/2006/relationships/tags" Target="../tags/tag567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4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4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74.xml"/><Relationship Id="rId1" Type="http://schemas.openxmlformats.org/officeDocument/2006/relationships/tags" Target="../tags/tag573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5.xml"/><Relationship Id="rId4" Type="http://schemas.openxmlformats.org/officeDocument/2006/relationships/image" Target="../media/image6.emf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6.xml"/><Relationship Id="rId4" Type="http://schemas.openxmlformats.org/officeDocument/2006/relationships/image" Target="../media/image16.emf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6" Type="http://schemas.openxmlformats.org/officeDocument/2006/relationships/image" Target="../media/image2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80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4.bin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1.xml"/><Relationship Id="rId4" Type="http://schemas.openxmlformats.org/officeDocument/2006/relationships/image" Target="../media/image6.emf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2.xml"/><Relationship Id="rId4" Type="http://schemas.openxmlformats.org/officeDocument/2006/relationships/image" Target="../media/image6.emf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3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4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5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6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10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8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9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0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2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3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0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4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5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.emf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97.xml"/><Relationship Id="rId1" Type="http://schemas.openxmlformats.org/officeDocument/2006/relationships/tags" Target="../tags/tag596.xml"/><Relationship Id="rId6" Type="http://schemas.openxmlformats.org/officeDocument/2006/relationships/image" Target="../media/image2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1.bin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8.xml"/><Relationship Id="rId4" Type="http://schemas.openxmlformats.org/officeDocument/2006/relationships/image" Target="../media/image6.emf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9.xml"/><Relationship Id="rId4" Type="http://schemas.openxmlformats.org/officeDocument/2006/relationships/image" Target="../media/image6.emf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0.xml"/><Relationship Id="rId4" Type="http://schemas.openxmlformats.org/officeDocument/2006/relationships/image" Target="../media/image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4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5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6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8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9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4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5.xml"/><Relationship Id="rId4" Type="http://schemas.openxmlformats.org/officeDocument/2006/relationships/image" Target="../media/image6.emf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6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3.emf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7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3.emf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8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.emf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20.xml"/><Relationship Id="rId1" Type="http://schemas.openxmlformats.org/officeDocument/2006/relationships/tags" Target="../tags/tag61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5.bin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1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2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3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6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7.xml"/><Relationship Id="rId4" Type="http://schemas.openxmlformats.org/officeDocument/2006/relationships/image" Target="../media/image1.emf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8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0.xml"/><Relationship Id="rId5" Type="http://schemas.openxmlformats.org/officeDocument/2006/relationships/image" Target="../media/image29.png"/><Relationship Id="rId4" Type="http://schemas.openxmlformats.org/officeDocument/2006/relationships/image" Target="../media/image16.emf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3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4.bin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2.xml"/><Relationship Id="rId4" Type="http://schemas.openxmlformats.org/officeDocument/2006/relationships/image" Target="../media/image6.emf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3.xml"/><Relationship Id="rId4" Type="http://schemas.openxmlformats.org/officeDocument/2006/relationships/image" Target="../media/image6.emf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4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70.xml"/><Relationship Id="rId7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5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6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8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10.emf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6.emf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3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4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5.xml"/><Relationship Id="rId4" Type="http://schemas.openxmlformats.org/officeDocument/2006/relationships/image" Target="../media/image6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6.xml"/><Relationship Id="rId4" Type="http://schemas.openxmlformats.org/officeDocument/2006/relationships/image" Target="../media/image6.emf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8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9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0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1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4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5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6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8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1.xml"/><Relationship Id="rId4" Type="http://schemas.openxmlformats.org/officeDocument/2006/relationships/image" Target="../media/image6.emf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2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6.emf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5.bin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5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6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7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0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1.xml"/><Relationship Id="rId4" Type="http://schemas.openxmlformats.org/officeDocument/2006/relationships/image" Target="../media/image1.emf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4.xml"/><Relationship Id="rId5" Type="http://schemas.openxmlformats.org/officeDocument/2006/relationships/image" Target="../media/image29.png"/><Relationship Id="rId4" Type="http://schemas.openxmlformats.org/officeDocument/2006/relationships/image" Target="../media/image16.emf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6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7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8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9.xml"/><Relationship Id="rId4" Type="http://schemas.openxmlformats.org/officeDocument/2006/relationships/image" Target="../media/image1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6.emf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0.xml"/><Relationship Id="rId4" Type="http://schemas.openxmlformats.org/officeDocument/2006/relationships/image" Target="../media/image17.png"/></Relationships>
</file>

<file path=ppt/slideLayouts/_rels/slideLayout5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8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2.xml"/></Relationships>
</file>

<file path=ppt/slideLayouts/_rels/slideLayout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3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4.xml"/><Relationship Id="rId4" Type="http://schemas.openxmlformats.org/officeDocument/2006/relationships/image" Target="../media/image17.png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5.xml"/><Relationship Id="rId4" Type="http://schemas.openxmlformats.org/officeDocument/2006/relationships/image" Target="../media/image17.png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6.xml"/><Relationship Id="rId4" Type="http://schemas.openxmlformats.org/officeDocument/2006/relationships/image" Target="../media/image17.png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5.xml"/><Relationship Id="rId4" Type="http://schemas.openxmlformats.org/officeDocument/2006/relationships/image" Target="../media/image17.png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5.xml"/><Relationship Id="rId4" Type="http://schemas.openxmlformats.org/officeDocument/2006/relationships/image" Target="../media/image17.png"/></Relationships>
</file>

<file path=ppt/slideLayouts/_rels/slideLayout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7.xml"/><Relationship Id="rId4" Type="http://schemas.openxmlformats.org/officeDocument/2006/relationships/image" Target="../media/image17.png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5.jpe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8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9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11.xml"/><Relationship Id="rId1" Type="http://schemas.openxmlformats.org/officeDocument/2006/relationships/tags" Target="../tags/tag71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2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0.emf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5.xml"/><Relationship Id="rId4" Type="http://schemas.openxmlformats.org/officeDocument/2006/relationships/image" Target="../media/image17.png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8.xml"/><Relationship Id="rId4" Type="http://schemas.openxmlformats.org/officeDocument/2006/relationships/image" Target="../media/image17.png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0.xml"/><Relationship Id="rId4" Type="http://schemas.openxmlformats.org/officeDocument/2006/relationships/image" Target="../media/image17.png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1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2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3.xml"/><Relationship Id="rId4" Type="http://schemas.openxmlformats.org/officeDocument/2006/relationships/image" Target="../media/image17.png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5.xml"/><Relationship Id="rId4" Type="http://schemas.openxmlformats.org/officeDocument/2006/relationships/image" Target="../media/image17.png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7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9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31.xml"/><Relationship Id="rId1" Type="http://schemas.openxmlformats.org/officeDocument/2006/relationships/tags" Target="../tags/tag73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2.xml"/><Relationship Id="rId4" Type="http://schemas.openxmlformats.org/officeDocument/2006/relationships/image" Target="../media/image17.png"/></Relationships>
</file>

<file path=ppt/slideLayouts/_rels/slideLayout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3.xml"/><Relationship Id="rId4" Type="http://schemas.openxmlformats.org/officeDocument/2006/relationships/image" Target="../media/image17.png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4" Type="http://schemas.openxmlformats.org/officeDocument/2006/relationships/image" Target="../media/image17.png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7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1.xml"/><Relationship Id="rId4" Type="http://schemas.openxmlformats.org/officeDocument/2006/relationships/image" Target="../media/image17.png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4.xml"/><Relationship Id="rId4" Type="http://schemas.openxmlformats.org/officeDocument/2006/relationships/image" Target="../media/image17.png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5.xml"/><Relationship Id="rId4" Type="http://schemas.openxmlformats.org/officeDocument/2006/relationships/image" Target="../media/image17.png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4" Type="http://schemas.openxmlformats.org/officeDocument/2006/relationships/image" Target="../media/image17.png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9.xml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3.xml"/><Relationship Id="rId4" Type="http://schemas.openxmlformats.org/officeDocument/2006/relationships/image" Target="../media/image17.png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7.xml"/><Relationship Id="rId1" Type="http://schemas.openxmlformats.org/officeDocument/2006/relationships/tags" Target="../tags/tag756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6.xml"/><Relationship Id="rId1" Type="http://schemas.openxmlformats.org/officeDocument/2006/relationships/tags" Target="../tags/tag765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6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0.xml"/><Relationship Id="rId1" Type="http://schemas.openxmlformats.org/officeDocument/2006/relationships/tags" Target="../tags/tag769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6.xml"/><Relationship Id="rId1" Type="http://schemas.openxmlformats.org/officeDocument/2006/relationships/tags" Target="../tags/tag775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8.xml"/><Relationship Id="rId1" Type="http://schemas.openxmlformats.org/officeDocument/2006/relationships/tags" Target="../tags/tag77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6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4.xml"/><Relationship Id="rId1" Type="http://schemas.openxmlformats.org/officeDocument/2006/relationships/tags" Target="../tags/tag78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7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6.xml"/><Relationship Id="rId1" Type="http://schemas.openxmlformats.org/officeDocument/2006/relationships/tags" Target="../tags/tag785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7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8.xml"/><Relationship Id="rId4" Type="http://schemas.openxmlformats.org/officeDocument/2006/relationships/image" Target="../media/image17.png"/></Relationships>
</file>

<file path=ppt/slideLayouts/_rels/slideLayout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0.xml"/></Relationships>
</file>

<file path=ppt/slideLayouts/_rels/slideLayout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1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2.xml"/><Relationship Id="rId4" Type="http://schemas.openxmlformats.org/officeDocument/2006/relationships/image" Target="../media/image17.png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3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4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5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5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6.emf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7.xml"/></Relationships>
</file>

<file path=ppt/slideLayouts/_rels/slideLayout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8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1.xml"/><Relationship Id="rId4" Type="http://schemas.openxmlformats.org/officeDocument/2006/relationships/image" Target="../media/image17.png"/></Relationships>
</file>

<file path=ppt/slideLayouts/_rels/slideLayout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4.xml"/><Relationship Id="rId4" Type="http://schemas.openxmlformats.org/officeDocument/2006/relationships/image" Target="../media/image17.png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1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5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5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5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11.xml"/><Relationship Id="rId7" Type="http://schemas.openxmlformats.org/officeDocument/2006/relationships/image" Target="../media/image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image" Target="../media/image5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0.bin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2.xml"/><Relationship Id="rId7" Type="http://schemas.openxmlformats.org/officeDocument/2006/relationships/image" Target="../media/image4.png"/><Relationship Id="rId2" Type="http://schemas.openxmlformats.org/officeDocument/2006/relationships/tags" Target="../tags/tag13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3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5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8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9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4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6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2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09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3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0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4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5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5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78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2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5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9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6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0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8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9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5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0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6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6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0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8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19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5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7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35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0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60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0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69160-D908-1E40-60FC-DAFFFE47FA8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0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14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8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9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8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28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5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7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4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8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3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27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4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2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9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4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3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11A4D-78E4-8FB5-A8FB-C95D2EF915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1AD90-0D0B-3669-CC80-8C0E818AFF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5A47E-7E56-4E95-41E3-B6A786C67A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2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587F7-0D99-3E90-A037-7C376F02100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9D0F5-C889-B78E-3CAE-7CEF380CE96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6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3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ACE7-2E04-BD70-3776-6CFC23D41071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4A164A-717D-1E59-23E2-64D2AEC510A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AC1B9-0172-110B-30E0-17EF7244E68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BA188-FAB0-7771-2F12-641B0898D7A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6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78BA6-DB2E-5CF8-EB1A-6FA7F944C52A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C9245-852A-65AB-C4C1-8B837C9AC03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4529A-A116-4099-518F-CA7CC0C162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B0E72-D6A2-04DC-2D06-37FD698B60D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7DF88-3540-8276-57AA-A0B7FF636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4059E-2AD0-9AFC-155A-40408CF2CAA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6039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DA4BC1-F9E7-3122-D215-2A572D0A8172}"/>
              </a:ext>
            </a:extLst>
          </p:cNvPr>
          <p:cNvSpPr/>
          <p:nvPr userDrawn="1"/>
        </p:nvSpPr>
        <p:spPr>
          <a:xfrm rot="10800000">
            <a:off x="-2" y="154806"/>
            <a:ext cx="11563352" cy="966585"/>
          </a:xfrm>
          <a:custGeom>
            <a:avLst/>
            <a:gdLst>
              <a:gd name="connsiteX0" fmla="*/ 9880602 w 9880602"/>
              <a:gd name="connsiteY0" fmla="*/ 966585 h 966585"/>
              <a:gd name="connsiteX1" fmla="*/ 9252873 w 9880602"/>
              <a:gd name="connsiteY1" fmla="*/ 966585 h 966585"/>
              <a:gd name="connsiteX2" fmla="*/ 7366000 w 9880602"/>
              <a:gd name="connsiteY2" fmla="*/ 966585 h 966585"/>
              <a:gd name="connsiteX3" fmla="*/ 0 w 9880602"/>
              <a:gd name="connsiteY3" fmla="*/ 966585 h 966585"/>
              <a:gd name="connsiteX4" fmla="*/ 627729 w 9880602"/>
              <a:gd name="connsiteY4" fmla="*/ 0 h 966585"/>
              <a:gd name="connsiteX5" fmla="*/ 7366000 w 9880602"/>
              <a:gd name="connsiteY5" fmla="*/ 0 h 966585"/>
              <a:gd name="connsiteX6" fmla="*/ 9880602 w 9880602"/>
              <a:gd name="connsiteY6" fmla="*/ 0 h 96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602" h="966585">
                <a:moveTo>
                  <a:pt x="9880602" y="966585"/>
                </a:moveTo>
                <a:lnTo>
                  <a:pt x="9252873" y="966585"/>
                </a:lnTo>
                <a:lnTo>
                  <a:pt x="7366000" y="966585"/>
                </a:lnTo>
                <a:lnTo>
                  <a:pt x="0" y="966585"/>
                </a:lnTo>
                <a:lnTo>
                  <a:pt x="627729" y="0"/>
                </a:lnTo>
                <a:lnTo>
                  <a:pt x="7366000" y="0"/>
                </a:lnTo>
                <a:lnTo>
                  <a:pt x="9880602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77000">
                <a:srgbClr val="ED1B2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650" y="499605"/>
            <a:ext cx="10039350" cy="276999"/>
          </a:xfrm>
        </p:spPr>
        <p:txBody>
          <a:bodyPr vert="horz" anchor="ctr"/>
          <a:lstStyle>
            <a:lvl1pPr>
              <a:defRPr>
                <a:solidFill>
                  <a:srgbClr val="FFFFFF"/>
                </a:solidFill>
                <a:latin typeface="Montserrat" pitchFamily="2" charset="0"/>
                <a:sym typeface="Montserrat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Montserrat" pitchFamily="2" charset="0"/>
                <a:sym typeface="Montserrat" pitchFamily="2" charset="0"/>
              </a:rPr>
              <a:t>Copyright © 2023 by Boston Consulting Group. All rights reserved.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2A1E4-528E-D842-33AC-F3DC62C9E68B}"/>
              </a:ext>
            </a:extLst>
          </p:cNvPr>
          <p:cNvCxnSpPr>
            <a:cxnSpLocks/>
          </p:cNvCxnSpPr>
          <p:nvPr userDrawn="1"/>
        </p:nvCxnSpPr>
        <p:spPr>
          <a:xfrm>
            <a:off x="0" y="6513009"/>
            <a:ext cx="10485120" cy="0"/>
          </a:xfrm>
          <a:prstGeom prst="line">
            <a:avLst/>
          </a:prstGeom>
          <a:ln w="19050" cap="rnd">
            <a:gradFill>
              <a:gsLst>
                <a:gs pos="100000">
                  <a:srgbClr val="ED1C24"/>
                </a:gs>
                <a:gs pos="0">
                  <a:srgbClr val="0C4DA2"/>
                </a:gs>
              </a:gsLst>
              <a:lin ang="0" scaled="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0DD2F4-3511-E7AA-1722-53E2FFEADE36}"/>
              </a:ext>
            </a:extLst>
          </p:cNvPr>
          <p:cNvSpPr/>
          <p:nvPr userDrawn="1"/>
        </p:nvSpPr>
        <p:spPr>
          <a:xfrm rot="10800000">
            <a:off x="11125426" y="2493228"/>
            <a:ext cx="1066572" cy="2647944"/>
          </a:xfrm>
          <a:custGeom>
            <a:avLst/>
            <a:gdLst>
              <a:gd name="connsiteX0" fmla="*/ 0 w 673108"/>
              <a:gd name="connsiteY0" fmla="*/ 0 h 2081074"/>
              <a:gd name="connsiteX1" fmla="*/ 930 w 673108"/>
              <a:gd name="connsiteY1" fmla="*/ 0 h 2081074"/>
              <a:gd name="connsiteX2" fmla="*/ 632934 w 673108"/>
              <a:gd name="connsiteY2" fmla="*/ 592196 h 2081074"/>
              <a:gd name="connsiteX3" fmla="*/ 662268 w 673108"/>
              <a:gd name="connsiteY3" fmla="*/ 722571 h 2081074"/>
              <a:gd name="connsiteX4" fmla="*/ 400 w 673108"/>
              <a:gd name="connsiteY4" fmla="*/ 2081074 h 2081074"/>
              <a:gd name="connsiteX5" fmla="*/ 0 w 673108"/>
              <a:gd name="connsiteY5" fmla="*/ 2081074 h 208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8" h="2081074">
                <a:moveTo>
                  <a:pt x="0" y="0"/>
                </a:moveTo>
                <a:lnTo>
                  <a:pt x="930" y="0"/>
                </a:lnTo>
                <a:cubicBezTo>
                  <a:pt x="247700" y="197445"/>
                  <a:pt x="386164" y="394751"/>
                  <a:pt x="632934" y="592196"/>
                </a:cubicBezTo>
                <a:cubicBezTo>
                  <a:pt x="672046" y="623486"/>
                  <a:pt x="684214" y="677592"/>
                  <a:pt x="662268" y="722571"/>
                </a:cubicBezTo>
                <a:lnTo>
                  <a:pt x="400" y="2081074"/>
                </a:lnTo>
                <a:lnTo>
                  <a:pt x="0" y="2081074"/>
                </a:lnTo>
                <a:close/>
              </a:path>
            </a:pathLst>
          </a:custGeom>
          <a:gradFill flip="none" rotWithShape="1">
            <a:gsLst>
              <a:gs pos="0">
                <a:srgbClr val="403F85">
                  <a:alpha val="15000"/>
                </a:srgbClr>
              </a:gs>
              <a:gs pos="72000">
                <a:srgbClr val="ED1B24">
                  <a:alpha val="18000"/>
                </a:srgb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6EC8781B-62F7-4ABA-BEB1-58F03EA42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6EC8781B-62F7-4ABA-BEB1-58F03EA42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ko-KR" altLang="en-US"/>
              <a:t>제목을 입력하세요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1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1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7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19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1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7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0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9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44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3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2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18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DA4BC1-F9E7-3122-D215-2A572D0A8172}"/>
              </a:ext>
            </a:extLst>
          </p:cNvPr>
          <p:cNvSpPr/>
          <p:nvPr userDrawn="1"/>
        </p:nvSpPr>
        <p:spPr>
          <a:xfrm rot="10800000">
            <a:off x="-2" y="154806"/>
            <a:ext cx="11563352" cy="966585"/>
          </a:xfrm>
          <a:custGeom>
            <a:avLst/>
            <a:gdLst>
              <a:gd name="connsiteX0" fmla="*/ 9880602 w 9880602"/>
              <a:gd name="connsiteY0" fmla="*/ 966585 h 966585"/>
              <a:gd name="connsiteX1" fmla="*/ 9252873 w 9880602"/>
              <a:gd name="connsiteY1" fmla="*/ 966585 h 966585"/>
              <a:gd name="connsiteX2" fmla="*/ 7366000 w 9880602"/>
              <a:gd name="connsiteY2" fmla="*/ 966585 h 966585"/>
              <a:gd name="connsiteX3" fmla="*/ 0 w 9880602"/>
              <a:gd name="connsiteY3" fmla="*/ 966585 h 966585"/>
              <a:gd name="connsiteX4" fmla="*/ 627729 w 9880602"/>
              <a:gd name="connsiteY4" fmla="*/ 0 h 966585"/>
              <a:gd name="connsiteX5" fmla="*/ 7366000 w 9880602"/>
              <a:gd name="connsiteY5" fmla="*/ 0 h 966585"/>
              <a:gd name="connsiteX6" fmla="*/ 9880602 w 9880602"/>
              <a:gd name="connsiteY6" fmla="*/ 0 h 96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602" h="966585">
                <a:moveTo>
                  <a:pt x="9880602" y="966585"/>
                </a:moveTo>
                <a:lnTo>
                  <a:pt x="9252873" y="966585"/>
                </a:lnTo>
                <a:lnTo>
                  <a:pt x="7366000" y="966585"/>
                </a:lnTo>
                <a:lnTo>
                  <a:pt x="0" y="966585"/>
                </a:lnTo>
                <a:lnTo>
                  <a:pt x="627729" y="0"/>
                </a:lnTo>
                <a:lnTo>
                  <a:pt x="7366000" y="0"/>
                </a:lnTo>
                <a:lnTo>
                  <a:pt x="9880602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77000">
                <a:srgbClr val="ED1B2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650" y="499605"/>
            <a:ext cx="10039350" cy="276999"/>
          </a:xfrm>
        </p:spPr>
        <p:txBody>
          <a:bodyPr vert="horz" anchor="ctr"/>
          <a:lstStyle>
            <a:lvl1pPr>
              <a:defRPr>
                <a:solidFill>
                  <a:srgbClr val="FFFFFF"/>
                </a:solidFill>
                <a:latin typeface="Montserrat" pitchFamily="2" charset="0"/>
                <a:sym typeface="Montserrat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Montserrat" pitchFamily="2" charset="0"/>
                <a:sym typeface="Montserrat" pitchFamily="2" charset="0"/>
              </a:rPr>
              <a:t>Copyright © 2025 by Boston Consulting Group. All rights reserved.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2A1E4-528E-D842-33AC-F3DC62C9E68B}"/>
              </a:ext>
            </a:extLst>
          </p:cNvPr>
          <p:cNvCxnSpPr>
            <a:cxnSpLocks/>
          </p:cNvCxnSpPr>
          <p:nvPr userDrawn="1"/>
        </p:nvCxnSpPr>
        <p:spPr>
          <a:xfrm>
            <a:off x="0" y="6513009"/>
            <a:ext cx="10485120" cy="0"/>
          </a:xfrm>
          <a:prstGeom prst="line">
            <a:avLst/>
          </a:prstGeom>
          <a:ln w="19050" cap="rnd">
            <a:gradFill>
              <a:gsLst>
                <a:gs pos="100000">
                  <a:srgbClr val="ED1C24"/>
                </a:gs>
                <a:gs pos="0">
                  <a:srgbClr val="0C4DA2"/>
                </a:gs>
              </a:gsLst>
              <a:lin ang="0" scaled="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0DD2F4-3511-E7AA-1722-53E2FFEADE36}"/>
              </a:ext>
            </a:extLst>
          </p:cNvPr>
          <p:cNvSpPr/>
          <p:nvPr userDrawn="1"/>
        </p:nvSpPr>
        <p:spPr>
          <a:xfrm rot="10800000">
            <a:off x="11125426" y="2493228"/>
            <a:ext cx="1066572" cy="2647944"/>
          </a:xfrm>
          <a:custGeom>
            <a:avLst/>
            <a:gdLst>
              <a:gd name="connsiteX0" fmla="*/ 0 w 673108"/>
              <a:gd name="connsiteY0" fmla="*/ 0 h 2081074"/>
              <a:gd name="connsiteX1" fmla="*/ 930 w 673108"/>
              <a:gd name="connsiteY1" fmla="*/ 0 h 2081074"/>
              <a:gd name="connsiteX2" fmla="*/ 632934 w 673108"/>
              <a:gd name="connsiteY2" fmla="*/ 592196 h 2081074"/>
              <a:gd name="connsiteX3" fmla="*/ 662268 w 673108"/>
              <a:gd name="connsiteY3" fmla="*/ 722571 h 2081074"/>
              <a:gd name="connsiteX4" fmla="*/ 400 w 673108"/>
              <a:gd name="connsiteY4" fmla="*/ 2081074 h 2081074"/>
              <a:gd name="connsiteX5" fmla="*/ 0 w 673108"/>
              <a:gd name="connsiteY5" fmla="*/ 2081074 h 208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8" h="2081074">
                <a:moveTo>
                  <a:pt x="0" y="0"/>
                </a:moveTo>
                <a:lnTo>
                  <a:pt x="930" y="0"/>
                </a:lnTo>
                <a:cubicBezTo>
                  <a:pt x="247700" y="197445"/>
                  <a:pt x="386164" y="394751"/>
                  <a:pt x="632934" y="592196"/>
                </a:cubicBezTo>
                <a:cubicBezTo>
                  <a:pt x="672046" y="623486"/>
                  <a:pt x="684214" y="677592"/>
                  <a:pt x="662268" y="722571"/>
                </a:cubicBezTo>
                <a:lnTo>
                  <a:pt x="400" y="2081074"/>
                </a:lnTo>
                <a:lnTo>
                  <a:pt x="0" y="2081074"/>
                </a:lnTo>
                <a:close/>
              </a:path>
            </a:pathLst>
          </a:custGeom>
          <a:gradFill flip="none" rotWithShape="1">
            <a:gsLst>
              <a:gs pos="0">
                <a:srgbClr val="403F85">
                  <a:alpha val="15000"/>
                </a:srgbClr>
              </a:gs>
              <a:gs pos="72000">
                <a:srgbClr val="ED1B24">
                  <a:alpha val="18000"/>
                </a:srgb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6EC8781B-62F7-4ABA-BEB1-58F03EA42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6EC8781B-62F7-4ABA-BEB1-58F03EA42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ko-KR" altLang="en-US"/>
              <a:t>제목을 입력하세요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8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9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8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7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7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4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9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87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1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3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6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61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05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55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28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49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25B3A1BF-2D23-4451-ACED-D5F0B5EEB9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8" y="-8878"/>
            <a:ext cx="9821662" cy="58983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BA0BBB-DA2B-4CCE-B833-F2E6D4860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06244" y="3783412"/>
            <a:ext cx="7531224" cy="14743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Subject to be mentioned here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A3982-65BB-4677-8CCF-2A0BBF1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C273E-5FF8-44D3-91B8-B656DBC5299B}" type="datetimeFigureOut">
              <a:rPr lang="en-IN" smtClean="0"/>
              <a:t>07/06/25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386F-B8FD-4182-A27D-1EA34D9C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54E3252-1DD7-4C7F-8672-F545900F71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22" y="1161478"/>
            <a:ext cx="4984140" cy="1474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3E6E0-F14D-43C0-BBB3-CF7AAA7CDD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8" y="4515229"/>
            <a:ext cx="109491" cy="234277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FE6B8CB-A528-408D-B686-39B13D2873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BAB3A67-0CB1-4A44-966F-C472CC93D8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12414" y="5338583"/>
            <a:ext cx="1932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Medium"/>
              </a:rPr>
              <a:t>Exide Energy Solutions Ltd</a:t>
            </a:r>
            <a:endParaRPr kumimoji="0" lang="en-GB" altLang="zh-CN" sz="10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59E, </a:t>
            </a:r>
            <a:r>
              <a:rPr kumimoji="0" lang="en-GB" altLang="zh-CN" sz="12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Chowringhee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 Road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Kolkata 700 020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T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2302 3400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F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2283 2637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W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www.exideenergy.com</a:t>
            </a:r>
            <a:endParaRPr kumimoji="0" lang="en-GB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38210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5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82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4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0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9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5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6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22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09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8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6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52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9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23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1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60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8505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9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2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1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8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0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4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0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9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1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69160-D908-1E40-60FC-DAFFFE47FA8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2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7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4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5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5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4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1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11A4D-78E4-8FB5-A8FB-C95D2EF915B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1AD90-0D0B-3669-CC80-8C0E818AFF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5A47E-7E56-4E95-41E3-B6A786C67A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587F7-0D99-3E90-A037-7C376F02100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9D0F5-C889-B78E-3CAE-7CEF380CE96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7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8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ACE7-2E04-BD70-3776-6CFC23D4107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4A164A-717D-1E59-23E2-64D2AEC510A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3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AC1B9-0172-110B-30E0-17EF7244E6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3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BA188-FAB0-7771-2F12-641B0898D7A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78BA6-DB2E-5CF8-EB1A-6FA7F944C52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C9245-852A-65AB-C4C1-8B837C9AC03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4529A-A116-4099-518F-CA7CC0C162B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B0E72-D6A2-04DC-2D06-37FD698B60D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5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7DF88-3540-8276-57AA-A0B7FF636AA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4059E-2AD0-9AFC-155A-40408CF2CAA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29904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1002E-EEFA-6D65-5B8D-8C9F9195302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4C4898D-658B-E346-91A2-0A8C244F956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37799-7284-5764-CE96-3BD64B855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3CF30D7-97C9-8D9A-57FD-DD165775219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D8279-F03A-BE65-B82D-174EB1F831D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EFCD7-AA50-8944-451A-5A1F8D134B5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04312C-3142-447F-6485-149DC9F6D64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A1E94-91A3-0168-395B-1B7128023FF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0EF35-B518-FC80-22AB-336796B9C13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BF3F-88D8-8738-249A-D46EFD90BDE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D5EF2CF-515C-F359-0A9E-8D3CD2AA271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F831A-2024-6753-1A3D-C251A8390DD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8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044B66-63C1-5B37-8DAD-333D74FA3C0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2A521-9C0D-0BF7-D4B8-26E4AE50EF1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1AD14B4-D1B5-D89D-8FE5-6BC94C526AB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2B09A-3B45-E864-3D6E-96DB7A8E40E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3FBF35-BBBA-D896-11E4-4DB52E2785F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E6AF-A0E5-B54B-02A0-51AA27F175B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9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B990C3A-3883-1166-0666-B1F787E4124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8F00A-FFD2-947C-E212-74E9BA1AB58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8E1213-A213-40A1-66F7-BB56471B568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985C1-F749-F34B-5BB9-9A3F7A2515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087BCE0-8F63-0A19-1407-C6D70E2032B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BBAB-51F2-098F-EF5F-FD1F19A3AE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2F65233-812B-1D0F-4D22-F8B1F5409DC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FA695-58F0-24C7-F092-C47B9F78A77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12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0D0C8F4-D00E-FCA5-0C93-BEC2BD69C1F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DC8CE-F356-05AE-F927-D0C0756C9E5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FF5E3DBF-9439-A7C8-D19C-5FA48CE742B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57528-C255-A0D7-084D-44EEEB5705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81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532CA23-84F9-FC20-82D8-51948324707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878FA-8211-8E6F-8AF2-52DF2796BFA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29041-0CC6-F86B-A675-CFB930233A1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A21246-FF34-026C-8D15-DD9BCDA8B1F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3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4B85B-6AC0-9CA1-510E-F780B78809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8183C-F8E1-C2AF-E629-1FB6BFEF63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055F7-17E8-7D1B-38A4-3EABF3DE499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082A58-B479-BF0C-63A0-2729F4BEDC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C6849-3086-4ABB-B775-9CF93FF61BD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B1F8-4796-B8CE-3A00-B19259A0829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4F079-2636-C565-8517-693552E6E7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0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6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BB184-6E2C-C6A7-038A-32604D549A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F1B0E-709B-07A5-BC0D-C22B0DCC47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A2871B-05DF-23B5-EAC1-85571D38926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6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D3A4B3-FE68-70E8-D0AC-20D1DE4F01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AF3A5-BEC4-2501-D1CB-162760BD2F4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4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E67882-647E-FDFC-B047-F72E32FDD7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D3272B-5EA9-C92C-4468-5496B28420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4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2F53F-29C4-2F4B-094C-842D524576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424F9-8C9C-1F3A-3124-50969BFF72B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9D6E9-E185-6808-EC71-4E93B556225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3039B8-12C8-710A-8B98-97AA50799D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A90F9C-4497-482A-8EDA-05160D61FCD6}" type="datetime1">
              <a:rPr lang="en-IN" smtClean="0"/>
              <a:t>07/06/25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Introducing new Banner layouts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348C29-9373-4720-A1D9-D44961B9F12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EFFEE-453C-7FB4-4EE2-E031AC05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682"/>
            <a:ext cx="10515600" cy="10870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19922"/>
            <a:ext cx="10515600" cy="4358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52A34-6EC1-7785-1A02-FD2B051760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2605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23032-BDC6-7C8C-E2BC-389444698FE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23B515-F8D1-D3AF-70B5-CBE99AD04F5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5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1D728A-5457-7CB7-2194-6EF3D8F74BF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1A1A7D-7FA0-DB80-1E71-BA4E208372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97568"/>
            <a:ext cx="10515600" cy="10844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0443"/>
            <a:ext cx="10515600" cy="4616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E9026B1-A4DB-B753-BFDD-FE3B4FE1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C4B0B-7D7C-4F43-B20D-0900CC15BB9E}" type="datetime1">
              <a:rPr lang="en-IN"/>
              <a:pPr>
                <a:defRPr/>
              </a:pPr>
              <a:t>07/06/25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A8DA80-971E-56FC-3ED5-2B20C0E1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B8D028-EE31-D285-7B14-72F101FC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DAF67-6A3D-4501-AE4A-9CFEF3FBF61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2570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37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5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9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7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0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21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0" Type="http://schemas.openxmlformats.org/officeDocument/2006/relationships/tags" Target="../tags/tag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oleObject" Target="../embeddings/oleObject1.bin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image" Target="../media/image1.emf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image" Target="../media/image2.png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35.xml"/><Relationship Id="rId21" Type="http://schemas.openxmlformats.org/officeDocument/2006/relationships/slideLayout" Target="../slideLayouts/slideLayout239.xml"/><Relationship Id="rId42" Type="http://schemas.openxmlformats.org/officeDocument/2006/relationships/slideLayout" Target="../slideLayouts/slideLayout260.xml"/><Relationship Id="rId63" Type="http://schemas.openxmlformats.org/officeDocument/2006/relationships/slideLayout" Target="../slideLayouts/slideLayout281.xml"/><Relationship Id="rId84" Type="http://schemas.openxmlformats.org/officeDocument/2006/relationships/slideLayout" Target="../slideLayouts/slideLayout302.xml"/><Relationship Id="rId138" Type="http://schemas.openxmlformats.org/officeDocument/2006/relationships/slideLayout" Target="../slideLayouts/slideLayout356.xml"/><Relationship Id="rId159" Type="http://schemas.openxmlformats.org/officeDocument/2006/relationships/slideLayout" Target="../slideLayouts/slideLayout377.xml"/><Relationship Id="rId170" Type="http://schemas.openxmlformats.org/officeDocument/2006/relationships/slideLayout" Target="../slideLayouts/slideLayout388.xml"/><Relationship Id="rId191" Type="http://schemas.openxmlformats.org/officeDocument/2006/relationships/slideLayout" Target="../slideLayouts/slideLayout409.xml"/><Relationship Id="rId205" Type="http://schemas.openxmlformats.org/officeDocument/2006/relationships/slideLayout" Target="../slideLayouts/slideLayout423.xml"/><Relationship Id="rId107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50.xml"/><Relationship Id="rId53" Type="http://schemas.openxmlformats.org/officeDocument/2006/relationships/slideLayout" Target="../slideLayouts/slideLayout271.xml"/><Relationship Id="rId74" Type="http://schemas.openxmlformats.org/officeDocument/2006/relationships/slideLayout" Target="../slideLayouts/slideLayout292.xml"/><Relationship Id="rId128" Type="http://schemas.openxmlformats.org/officeDocument/2006/relationships/slideLayout" Target="../slideLayouts/slideLayout346.xml"/><Relationship Id="rId149" Type="http://schemas.openxmlformats.org/officeDocument/2006/relationships/slideLayout" Target="../slideLayouts/slideLayout367.xml"/><Relationship Id="rId5" Type="http://schemas.openxmlformats.org/officeDocument/2006/relationships/slideLayout" Target="../slideLayouts/slideLayout223.xml"/><Relationship Id="rId95" Type="http://schemas.openxmlformats.org/officeDocument/2006/relationships/slideLayout" Target="../slideLayouts/slideLayout313.xml"/><Relationship Id="rId160" Type="http://schemas.openxmlformats.org/officeDocument/2006/relationships/slideLayout" Target="../slideLayouts/slideLayout378.xml"/><Relationship Id="rId181" Type="http://schemas.openxmlformats.org/officeDocument/2006/relationships/slideLayout" Target="../slideLayouts/slideLayout399.xml"/><Relationship Id="rId22" Type="http://schemas.openxmlformats.org/officeDocument/2006/relationships/slideLayout" Target="../slideLayouts/slideLayout240.xml"/><Relationship Id="rId43" Type="http://schemas.openxmlformats.org/officeDocument/2006/relationships/slideLayout" Target="../slideLayouts/slideLayout261.xml"/><Relationship Id="rId64" Type="http://schemas.openxmlformats.org/officeDocument/2006/relationships/slideLayout" Target="../slideLayouts/slideLayout282.xml"/><Relationship Id="rId118" Type="http://schemas.openxmlformats.org/officeDocument/2006/relationships/slideLayout" Target="../slideLayouts/slideLayout336.xml"/><Relationship Id="rId139" Type="http://schemas.openxmlformats.org/officeDocument/2006/relationships/slideLayout" Target="../slideLayouts/slideLayout357.xml"/><Relationship Id="rId85" Type="http://schemas.openxmlformats.org/officeDocument/2006/relationships/slideLayout" Target="../slideLayouts/slideLayout303.xml"/><Relationship Id="rId150" Type="http://schemas.openxmlformats.org/officeDocument/2006/relationships/slideLayout" Target="../slideLayouts/slideLayout368.xml"/><Relationship Id="rId171" Type="http://schemas.openxmlformats.org/officeDocument/2006/relationships/slideLayout" Target="../slideLayouts/slideLayout389.xml"/><Relationship Id="rId192" Type="http://schemas.openxmlformats.org/officeDocument/2006/relationships/slideLayout" Target="../slideLayouts/slideLayout410.xml"/><Relationship Id="rId206" Type="http://schemas.openxmlformats.org/officeDocument/2006/relationships/slideLayout" Target="../slideLayouts/slideLayout424.xml"/><Relationship Id="rId12" Type="http://schemas.openxmlformats.org/officeDocument/2006/relationships/slideLayout" Target="../slideLayouts/slideLayout230.xml"/><Relationship Id="rId33" Type="http://schemas.openxmlformats.org/officeDocument/2006/relationships/slideLayout" Target="../slideLayouts/slideLayout251.xml"/><Relationship Id="rId108" Type="http://schemas.openxmlformats.org/officeDocument/2006/relationships/slideLayout" Target="../slideLayouts/slideLayout326.xml"/><Relationship Id="rId129" Type="http://schemas.openxmlformats.org/officeDocument/2006/relationships/slideLayout" Target="../slideLayouts/slideLayout347.xml"/><Relationship Id="rId54" Type="http://schemas.openxmlformats.org/officeDocument/2006/relationships/slideLayout" Target="../slideLayouts/slideLayout272.xml"/><Relationship Id="rId75" Type="http://schemas.openxmlformats.org/officeDocument/2006/relationships/slideLayout" Target="../slideLayouts/slideLayout293.xml"/><Relationship Id="rId96" Type="http://schemas.openxmlformats.org/officeDocument/2006/relationships/slideLayout" Target="../slideLayouts/slideLayout314.xml"/><Relationship Id="rId140" Type="http://schemas.openxmlformats.org/officeDocument/2006/relationships/slideLayout" Target="../slideLayouts/slideLayout358.xml"/><Relationship Id="rId161" Type="http://schemas.openxmlformats.org/officeDocument/2006/relationships/slideLayout" Target="../slideLayouts/slideLayout379.xml"/><Relationship Id="rId182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41.xml"/><Relationship Id="rId119" Type="http://schemas.openxmlformats.org/officeDocument/2006/relationships/slideLayout" Target="../slideLayouts/slideLayout337.xml"/><Relationship Id="rId44" Type="http://schemas.openxmlformats.org/officeDocument/2006/relationships/slideLayout" Target="../slideLayouts/slideLayout262.xml"/><Relationship Id="rId65" Type="http://schemas.openxmlformats.org/officeDocument/2006/relationships/slideLayout" Target="../slideLayouts/slideLayout283.xml"/><Relationship Id="rId86" Type="http://schemas.openxmlformats.org/officeDocument/2006/relationships/slideLayout" Target="../slideLayouts/slideLayout304.xml"/><Relationship Id="rId130" Type="http://schemas.openxmlformats.org/officeDocument/2006/relationships/slideLayout" Target="../slideLayouts/slideLayout348.xml"/><Relationship Id="rId151" Type="http://schemas.openxmlformats.org/officeDocument/2006/relationships/slideLayout" Target="../slideLayouts/slideLayout369.xml"/><Relationship Id="rId172" Type="http://schemas.openxmlformats.org/officeDocument/2006/relationships/slideLayout" Target="../slideLayouts/slideLayout390.xml"/><Relationship Id="rId193" Type="http://schemas.openxmlformats.org/officeDocument/2006/relationships/slideLayout" Target="../slideLayouts/slideLayout411.xml"/><Relationship Id="rId207" Type="http://schemas.openxmlformats.org/officeDocument/2006/relationships/theme" Target="../theme/theme2.xml"/><Relationship Id="rId13" Type="http://schemas.openxmlformats.org/officeDocument/2006/relationships/slideLayout" Target="../slideLayouts/slideLayout231.xml"/><Relationship Id="rId109" Type="http://schemas.openxmlformats.org/officeDocument/2006/relationships/slideLayout" Target="../slideLayouts/slideLayout327.xml"/><Relationship Id="rId34" Type="http://schemas.openxmlformats.org/officeDocument/2006/relationships/slideLayout" Target="../slideLayouts/slideLayout252.xml"/><Relationship Id="rId55" Type="http://schemas.openxmlformats.org/officeDocument/2006/relationships/slideLayout" Target="../slideLayouts/slideLayout273.xml"/><Relationship Id="rId76" Type="http://schemas.openxmlformats.org/officeDocument/2006/relationships/slideLayout" Target="../slideLayouts/slideLayout294.xml"/><Relationship Id="rId97" Type="http://schemas.openxmlformats.org/officeDocument/2006/relationships/slideLayout" Target="../slideLayouts/slideLayout315.xml"/><Relationship Id="rId120" Type="http://schemas.openxmlformats.org/officeDocument/2006/relationships/slideLayout" Target="../slideLayouts/slideLayout338.xml"/><Relationship Id="rId141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225.xml"/><Relationship Id="rId162" Type="http://schemas.openxmlformats.org/officeDocument/2006/relationships/slideLayout" Target="../slideLayouts/slideLayout380.xml"/><Relationship Id="rId183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242.xml"/><Relationship Id="rId45" Type="http://schemas.openxmlformats.org/officeDocument/2006/relationships/slideLayout" Target="../slideLayouts/slideLayout263.xml"/><Relationship Id="rId66" Type="http://schemas.openxmlformats.org/officeDocument/2006/relationships/slideLayout" Target="../slideLayouts/slideLayout284.xml"/><Relationship Id="rId87" Type="http://schemas.openxmlformats.org/officeDocument/2006/relationships/slideLayout" Target="../slideLayouts/slideLayout305.xml"/><Relationship Id="rId110" Type="http://schemas.openxmlformats.org/officeDocument/2006/relationships/slideLayout" Target="../slideLayouts/slideLayout328.xml"/><Relationship Id="rId131" Type="http://schemas.openxmlformats.org/officeDocument/2006/relationships/slideLayout" Target="../slideLayouts/slideLayout349.xml"/><Relationship Id="rId61" Type="http://schemas.openxmlformats.org/officeDocument/2006/relationships/slideLayout" Target="../slideLayouts/slideLayout279.xml"/><Relationship Id="rId82" Type="http://schemas.openxmlformats.org/officeDocument/2006/relationships/slideLayout" Target="../slideLayouts/slideLayout300.xml"/><Relationship Id="rId152" Type="http://schemas.openxmlformats.org/officeDocument/2006/relationships/slideLayout" Target="../slideLayouts/slideLayout370.xml"/><Relationship Id="rId173" Type="http://schemas.openxmlformats.org/officeDocument/2006/relationships/slideLayout" Target="../slideLayouts/slideLayout391.xml"/><Relationship Id="rId194" Type="http://schemas.openxmlformats.org/officeDocument/2006/relationships/slideLayout" Target="../slideLayouts/slideLayout412.xml"/><Relationship Id="rId199" Type="http://schemas.openxmlformats.org/officeDocument/2006/relationships/slideLayout" Target="../slideLayouts/slideLayout417.xml"/><Relationship Id="rId203" Type="http://schemas.openxmlformats.org/officeDocument/2006/relationships/slideLayout" Target="../slideLayouts/slideLayout421.xml"/><Relationship Id="rId208" Type="http://schemas.openxmlformats.org/officeDocument/2006/relationships/tags" Target="../tags/tag308.xml"/><Relationship Id="rId1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48.xml"/><Relationship Id="rId35" Type="http://schemas.openxmlformats.org/officeDocument/2006/relationships/slideLayout" Target="../slideLayouts/slideLayout253.xml"/><Relationship Id="rId56" Type="http://schemas.openxmlformats.org/officeDocument/2006/relationships/slideLayout" Target="../slideLayouts/slideLayout274.xml"/><Relationship Id="rId77" Type="http://schemas.openxmlformats.org/officeDocument/2006/relationships/slideLayout" Target="../slideLayouts/slideLayout295.xml"/><Relationship Id="rId100" Type="http://schemas.openxmlformats.org/officeDocument/2006/relationships/slideLayout" Target="../slideLayouts/slideLayout318.xml"/><Relationship Id="rId105" Type="http://schemas.openxmlformats.org/officeDocument/2006/relationships/slideLayout" Target="../slideLayouts/slideLayout323.xml"/><Relationship Id="rId126" Type="http://schemas.openxmlformats.org/officeDocument/2006/relationships/slideLayout" Target="../slideLayouts/slideLayout344.xml"/><Relationship Id="rId147" Type="http://schemas.openxmlformats.org/officeDocument/2006/relationships/slideLayout" Target="../slideLayouts/slideLayout365.xml"/><Relationship Id="rId168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226.xml"/><Relationship Id="rId51" Type="http://schemas.openxmlformats.org/officeDocument/2006/relationships/slideLayout" Target="../slideLayouts/slideLayout269.xml"/><Relationship Id="rId72" Type="http://schemas.openxmlformats.org/officeDocument/2006/relationships/slideLayout" Target="../slideLayouts/slideLayout290.xml"/><Relationship Id="rId93" Type="http://schemas.openxmlformats.org/officeDocument/2006/relationships/slideLayout" Target="../slideLayouts/slideLayout311.xml"/><Relationship Id="rId98" Type="http://schemas.openxmlformats.org/officeDocument/2006/relationships/slideLayout" Target="../slideLayouts/slideLayout316.xml"/><Relationship Id="rId121" Type="http://schemas.openxmlformats.org/officeDocument/2006/relationships/slideLayout" Target="../slideLayouts/slideLayout339.xml"/><Relationship Id="rId142" Type="http://schemas.openxmlformats.org/officeDocument/2006/relationships/slideLayout" Target="../slideLayouts/slideLayout360.xml"/><Relationship Id="rId163" Type="http://schemas.openxmlformats.org/officeDocument/2006/relationships/slideLayout" Target="../slideLayouts/slideLayout381.xml"/><Relationship Id="rId184" Type="http://schemas.openxmlformats.org/officeDocument/2006/relationships/slideLayout" Target="../slideLayouts/slideLayout402.xml"/><Relationship Id="rId189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221.xml"/><Relationship Id="rId25" Type="http://schemas.openxmlformats.org/officeDocument/2006/relationships/slideLayout" Target="../slideLayouts/slideLayout243.xml"/><Relationship Id="rId46" Type="http://schemas.openxmlformats.org/officeDocument/2006/relationships/slideLayout" Target="../slideLayouts/slideLayout264.xml"/><Relationship Id="rId67" Type="http://schemas.openxmlformats.org/officeDocument/2006/relationships/slideLayout" Target="../slideLayouts/slideLayout285.xml"/><Relationship Id="rId116" Type="http://schemas.openxmlformats.org/officeDocument/2006/relationships/slideLayout" Target="../slideLayouts/slideLayout334.xml"/><Relationship Id="rId137" Type="http://schemas.openxmlformats.org/officeDocument/2006/relationships/slideLayout" Target="../slideLayouts/slideLayout355.xml"/><Relationship Id="rId158" Type="http://schemas.openxmlformats.org/officeDocument/2006/relationships/slideLayout" Target="../slideLayouts/slideLayout376.xml"/><Relationship Id="rId20" Type="http://schemas.openxmlformats.org/officeDocument/2006/relationships/slideLayout" Target="../slideLayouts/slideLayout238.xml"/><Relationship Id="rId41" Type="http://schemas.openxmlformats.org/officeDocument/2006/relationships/slideLayout" Target="../slideLayouts/slideLayout259.xml"/><Relationship Id="rId62" Type="http://schemas.openxmlformats.org/officeDocument/2006/relationships/slideLayout" Target="../slideLayouts/slideLayout280.xml"/><Relationship Id="rId83" Type="http://schemas.openxmlformats.org/officeDocument/2006/relationships/slideLayout" Target="../slideLayouts/slideLayout301.xml"/><Relationship Id="rId88" Type="http://schemas.openxmlformats.org/officeDocument/2006/relationships/slideLayout" Target="../slideLayouts/slideLayout306.xml"/><Relationship Id="rId111" Type="http://schemas.openxmlformats.org/officeDocument/2006/relationships/slideLayout" Target="../slideLayouts/slideLayout329.xml"/><Relationship Id="rId132" Type="http://schemas.openxmlformats.org/officeDocument/2006/relationships/slideLayout" Target="../slideLayouts/slideLayout350.xml"/><Relationship Id="rId153" Type="http://schemas.openxmlformats.org/officeDocument/2006/relationships/slideLayout" Target="../slideLayouts/slideLayout371.xml"/><Relationship Id="rId174" Type="http://schemas.openxmlformats.org/officeDocument/2006/relationships/slideLayout" Target="../slideLayouts/slideLayout392.xml"/><Relationship Id="rId179" Type="http://schemas.openxmlformats.org/officeDocument/2006/relationships/slideLayout" Target="../slideLayouts/slideLayout397.xml"/><Relationship Id="rId195" Type="http://schemas.openxmlformats.org/officeDocument/2006/relationships/slideLayout" Target="../slideLayouts/slideLayout413.xml"/><Relationship Id="rId209" Type="http://schemas.openxmlformats.org/officeDocument/2006/relationships/oleObject" Target="../embeddings/oleObject57.bin"/><Relationship Id="rId190" Type="http://schemas.openxmlformats.org/officeDocument/2006/relationships/slideLayout" Target="../slideLayouts/slideLayout408.xml"/><Relationship Id="rId204" Type="http://schemas.openxmlformats.org/officeDocument/2006/relationships/slideLayout" Target="../slideLayouts/slideLayout422.xml"/><Relationship Id="rId15" Type="http://schemas.openxmlformats.org/officeDocument/2006/relationships/slideLayout" Target="../slideLayouts/slideLayout233.xml"/><Relationship Id="rId36" Type="http://schemas.openxmlformats.org/officeDocument/2006/relationships/slideLayout" Target="../slideLayouts/slideLayout254.xml"/><Relationship Id="rId57" Type="http://schemas.openxmlformats.org/officeDocument/2006/relationships/slideLayout" Target="../slideLayouts/slideLayout275.xml"/><Relationship Id="rId106" Type="http://schemas.openxmlformats.org/officeDocument/2006/relationships/slideLayout" Target="../slideLayouts/slideLayout324.xml"/><Relationship Id="rId127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228.xml"/><Relationship Id="rId31" Type="http://schemas.openxmlformats.org/officeDocument/2006/relationships/slideLayout" Target="../slideLayouts/slideLayout249.xml"/><Relationship Id="rId52" Type="http://schemas.openxmlformats.org/officeDocument/2006/relationships/slideLayout" Target="../slideLayouts/slideLayout270.xml"/><Relationship Id="rId73" Type="http://schemas.openxmlformats.org/officeDocument/2006/relationships/slideLayout" Target="../slideLayouts/slideLayout291.xml"/><Relationship Id="rId78" Type="http://schemas.openxmlformats.org/officeDocument/2006/relationships/slideLayout" Target="../slideLayouts/slideLayout296.xml"/><Relationship Id="rId94" Type="http://schemas.openxmlformats.org/officeDocument/2006/relationships/slideLayout" Target="../slideLayouts/slideLayout312.xml"/><Relationship Id="rId99" Type="http://schemas.openxmlformats.org/officeDocument/2006/relationships/slideLayout" Target="../slideLayouts/slideLayout317.xml"/><Relationship Id="rId101" Type="http://schemas.openxmlformats.org/officeDocument/2006/relationships/slideLayout" Target="../slideLayouts/slideLayout319.xml"/><Relationship Id="rId122" Type="http://schemas.openxmlformats.org/officeDocument/2006/relationships/slideLayout" Target="../slideLayouts/slideLayout340.xml"/><Relationship Id="rId143" Type="http://schemas.openxmlformats.org/officeDocument/2006/relationships/slideLayout" Target="../slideLayouts/slideLayout361.xml"/><Relationship Id="rId148" Type="http://schemas.openxmlformats.org/officeDocument/2006/relationships/slideLayout" Target="../slideLayouts/slideLayout366.xml"/><Relationship Id="rId164" Type="http://schemas.openxmlformats.org/officeDocument/2006/relationships/slideLayout" Target="../slideLayouts/slideLayout382.xml"/><Relationship Id="rId169" Type="http://schemas.openxmlformats.org/officeDocument/2006/relationships/slideLayout" Target="../slideLayouts/slideLayout387.xml"/><Relationship Id="rId185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80" Type="http://schemas.openxmlformats.org/officeDocument/2006/relationships/slideLayout" Target="../slideLayouts/slideLayout398.xml"/><Relationship Id="rId210" Type="http://schemas.openxmlformats.org/officeDocument/2006/relationships/image" Target="../media/image1.emf"/><Relationship Id="rId26" Type="http://schemas.openxmlformats.org/officeDocument/2006/relationships/slideLayout" Target="../slideLayouts/slideLayout244.xml"/><Relationship Id="rId47" Type="http://schemas.openxmlformats.org/officeDocument/2006/relationships/slideLayout" Target="../slideLayouts/slideLayout265.xml"/><Relationship Id="rId68" Type="http://schemas.openxmlformats.org/officeDocument/2006/relationships/slideLayout" Target="../slideLayouts/slideLayout286.xml"/><Relationship Id="rId89" Type="http://schemas.openxmlformats.org/officeDocument/2006/relationships/slideLayout" Target="../slideLayouts/slideLayout307.xml"/><Relationship Id="rId112" Type="http://schemas.openxmlformats.org/officeDocument/2006/relationships/slideLayout" Target="../slideLayouts/slideLayout330.xml"/><Relationship Id="rId133" Type="http://schemas.openxmlformats.org/officeDocument/2006/relationships/slideLayout" Target="../slideLayouts/slideLayout351.xml"/><Relationship Id="rId154" Type="http://schemas.openxmlformats.org/officeDocument/2006/relationships/slideLayout" Target="../slideLayouts/slideLayout372.xml"/><Relationship Id="rId175" Type="http://schemas.openxmlformats.org/officeDocument/2006/relationships/slideLayout" Target="../slideLayouts/slideLayout393.xml"/><Relationship Id="rId196" Type="http://schemas.openxmlformats.org/officeDocument/2006/relationships/slideLayout" Target="../slideLayouts/slideLayout414.xml"/><Relationship Id="rId200" Type="http://schemas.openxmlformats.org/officeDocument/2006/relationships/slideLayout" Target="../slideLayouts/slideLayout418.xml"/><Relationship Id="rId16" Type="http://schemas.openxmlformats.org/officeDocument/2006/relationships/slideLayout" Target="../slideLayouts/slideLayout234.xml"/><Relationship Id="rId37" Type="http://schemas.openxmlformats.org/officeDocument/2006/relationships/slideLayout" Target="../slideLayouts/slideLayout255.xml"/><Relationship Id="rId58" Type="http://schemas.openxmlformats.org/officeDocument/2006/relationships/slideLayout" Target="../slideLayouts/slideLayout276.xml"/><Relationship Id="rId79" Type="http://schemas.openxmlformats.org/officeDocument/2006/relationships/slideLayout" Target="../slideLayouts/slideLayout297.xml"/><Relationship Id="rId102" Type="http://schemas.openxmlformats.org/officeDocument/2006/relationships/slideLayout" Target="../slideLayouts/slideLayout320.xml"/><Relationship Id="rId123" Type="http://schemas.openxmlformats.org/officeDocument/2006/relationships/slideLayout" Target="../slideLayouts/slideLayout341.xml"/><Relationship Id="rId144" Type="http://schemas.openxmlformats.org/officeDocument/2006/relationships/slideLayout" Target="../slideLayouts/slideLayout362.xml"/><Relationship Id="rId90" Type="http://schemas.openxmlformats.org/officeDocument/2006/relationships/slideLayout" Target="../slideLayouts/slideLayout308.xml"/><Relationship Id="rId165" Type="http://schemas.openxmlformats.org/officeDocument/2006/relationships/slideLayout" Target="../slideLayouts/slideLayout383.xml"/><Relationship Id="rId186" Type="http://schemas.openxmlformats.org/officeDocument/2006/relationships/slideLayout" Target="../slideLayouts/slideLayout404.xml"/><Relationship Id="rId211" Type="http://schemas.openxmlformats.org/officeDocument/2006/relationships/image" Target="../media/image18.png"/><Relationship Id="rId27" Type="http://schemas.openxmlformats.org/officeDocument/2006/relationships/slideLayout" Target="../slideLayouts/slideLayout245.xml"/><Relationship Id="rId48" Type="http://schemas.openxmlformats.org/officeDocument/2006/relationships/slideLayout" Target="../slideLayouts/slideLayout266.xml"/><Relationship Id="rId69" Type="http://schemas.openxmlformats.org/officeDocument/2006/relationships/slideLayout" Target="../slideLayouts/slideLayout287.xml"/><Relationship Id="rId113" Type="http://schemas.openxmlformats.org/officeDocument/2006/relationships/slideLayout" Target="../slideLayouts/slideLayout331.xml"/><Relationship Id="rId134" Type="http://schemas.openxmlformats.org/officeDocument/2006/relationships/slideLayout" Target="../slideLayouts/slideLayout352.xml"/><Relationship Id="rId80" Type="http://schemas.openxmlformats.org/officeDocument/2006/relationships/slideLayout" Target="../slideLayouts/slideLayout298.xml"/><Relationship Id="rId155" Type="http://schemas.openxmlformats.org/officeDocument/2006/relationships/slideLayout" Target="../slideLayouts/slideLayout373.xml"/><Relationship Id="rId176" Type="http://schemas.openxmlformats.org/officeDocument/2006/relationships/slideLayout" Target="../slideLayouts/slideLayout394.xml"/><Relationship Id="rId197" Type="http://schemas.openxmlformats.org/officeDocument/2006/relationships/slideLayout" Target="../slideLayouts/slideLayout415.xml"/><Relationship Id="rId201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235.xml"/><Relationship Id="rId38" Type="http://schemas.openxmlformats.org/officeDocument/2006/relationships/slideLayout" Target="../slideLayouts/slideLayout256.xml"/><Relationship Id="rId59" Type="http://schemas.openxmlformats.org/officeDocument/2006/relationships/slideLayout" Target="../slideLayouts/slideLayout277.xml"/><Relationship Id="rId103" Type="http://schemas.openxmlformats.org/officeDocument/2006/relationships/slideLayout" Target="../slideLayouts/slideLayout321.xml"/><Relationship Id="rId124" Type="http://schemas.openxmlformats.org/officeDocument/2006/relationships/slideLayout" Target="../slideLayouts/slideLayout342.xml"/><Relationship Id="rId70" Type="http://schemas.openxmlformats.org/officeDocument/2006/relationships/slideLayout" Target="../slideLayouts/slideLayout288.xml"/><Relationship Id="rId91" Type="http://schemas.openxmlformats.org/officeDocument/2006/relationships/slideLayout" Target="../slideLayouts/slideLayout309.xml"/><Relationship Id="rId145" Type="http://schemas.openxmlformats.org/officeDocument/2006/relationships/slideLayout" Target="../slideLayouts/slideLayout363.xml"/><Relationship Id="rId166" Type="http://schemas.openxmlformats.org/officeDocument/2006/relationships/slideLayout" Target="../slideLayouts/slideLayout384.xml"/><Relationship Id="rId187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46.xml"/><Relationship Id="rId49" Type="http://schemas.openxmlformats.org/officeDocument/2006/relationships/slideLayout" Target="../slideLayouts/slideLayout267.xml"/><Relationship Id="rId114" Type="http://schemas.openxmlformats.org/officeDocument/2006/relationships/slideLayout" Target="../slideLayouts/slideLayout332.xml"/><Relationship Id="rId60" Type="http://schemas.openxmlformats.org/officeDocument/2006/relationships/slideLayout" Target="../slideLayouts/slideLayout278.xml"/><Relationship Id="rId81" Type="http://schemas.openxmlformats.org/officeDocument/2006/relationships/slideLayout" Target="../slideLayouts/slideLayout299.xml"/><Relationship Id="rId135" Type="http://schemas.openxmlformats.org/officeDocument/2006/relationships/slideLayout" Target="../slideLayouts/slideLayout353.xml"/><Relationship Id="rId156" Type="http://schemas.openxmlformats.org/officeDocument/2006/relationships/slideLayout" Target="../slideLayouts/slideLayout374.xml"/><Relationship Id="rId177" Type="http://schemas.openxmlformats.org/officeDocument/2006/relationships/slideLayout" Target="../slideLayouts/slideLayout395.xml"/><Relationship Id="rId198" Type="http://schemas.openxmlformats.org/officeDocument/2006/relationships/slideLayout" Target="../slideLayouts/slideLayout416.xml"/><Relationship Id="rId202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236.xml"/><Relationship Id="rId39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68.xml"/><Relationship Id="rId104" Type="http://schemas.openxmlformats.org/officeDocument/2006/relationships/slideLayout" Target="../slideLayouts/slideLayout322.xml"/><Relationship Id="rId125" Type="http://schemas.openxmlformats.org/officeDocument/2006/relationships/slideLayout" Target="../slideLayouts/slideLayout343.xml"/><Relationship Id="rId146" Type="http://schemas.openxmlformats.org/officeDocument/2006/relationships/slideLayout" Target="../slideLayouts/slideLayout364.xml"/><Relationship Id="rId167" Type="http://schemas.openxmlformats.org/officeDocument/2006/relationships/slideLayout" Target="../slideLayouts/slideLayout385.xml"/><Relationship Id="rId188" Type="http://schemas.openxmlformats.org/officeDocument/2006/relationships/slideLayout" Target="../slideLayouts/slideLayout406.xml"/><Relationship Id="rId71" Type="http://schemas.openxmlformats.org/officeDocument/2006/relationships/slideLayout" Target="../slideLayouts/slideLayout289.xml"/><Relationship Id="rId92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58.xml"/><Relationship Id="rId115" Type="http://schemas.openxmlformats.org/officeDocument/2006/relationships/slideLayout" Target="../slideLayouts/slideLayout333.xml"/><Relationship Id="rId136" Type="http://schemas.openxmlformats.org/officeDocument/2006/relationships/slideLayout" Target="../slideLayouts/slideLayout354.xml"/><Relationship Id="rId157" Type="http://schemas.openxmlformats.org/officeDocument/2006/relationships/slideLayout" Target="../slideLayouts/slideLayout375.xml"/><Relationship Id="rId178" Type="http://schemas.openxmlformats.org/officeDocument/2006/relationships/slideLayout" Target="../slideLayouts/slideLayout396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41.xml"/><Relationship Id="rId21" Type="http://schemas.openxmlformats.org/officeDocument/2006/relationships/slideLayout" Target="../slideLayouts/slideLayout445.xml"/><Relationship Id="rId42" Type="http://schemas.openxmlformats.org/officeDocument/2006/relationships/slideLayout" Target="../slideLayouts/slideLayout466.xml"/><Relationship Id="rId63" Type="http://schemas.openxmlformats.org/officeDocument/2006/relationships/slideLayout" Target="../slideLayouts/slideLayout487.xml"/><Relationship Id="rId84" Type="http://schemas.openxmlformats.org/officeDocument/2006/relationships/slideLayout" Target="../slideLayouts/slideLayout508.xml"/><Relationship Id="rId16" Type="http://schemas.openxmlformats.org/officeDocument/2006/relationships/slideLayout" Target="../slideLayouts/slideLayout440.xml"/><Relationship Id="rId107" Type="http://schemas.openxmlformats.org/officeDocument/2006/relationships/slideLayout" Target="../slideLayouts/slideLayout531.xml"/><Relationship Id="rId11" Type="http://schemas.openxmlformats.org/officeDocument/2006/relationships/slideLayout" Target="../slideLayouts/slideLayout435.xml"/><Relationship Id="rId32" Type="http://schemas.openxmlformats.org/officeDocument/2006/relationships/slideLayout" Target="../slideLayouts/slideLayout456.xml"/><Relationship Id="rId37" Type="http://schemas.openxmlformats.org/officeDocument/2006/relationships/slideLayout" Target="../slideLayouts/slideLayout461.xml"/><Relationship Id="rId53" Type="http://schemas.openxmlformats.org/officeDocument/2006/relationships/slideLayout" Target="../slideLayouts/slideLayout477.xml"/><Relationship Id="rId58" Type="http://schemas.openxmlformats.org/officeDocument/2006/relationships/slideLayout" Target="../slideLayouts/slideLayout482.xml"/><Relationship Id="rId74" Type="http://schemas.openxmlformats.org/officeDocument/2006/relationships/slideLayout" Target="../slideLayouts/slideLayout498.xml"/><Relationship Id="rId79" Type="http://schemas.openxmlformats.org/officeDocument/2006/relationships/slideLayout" Target="../slideLayouts/slideLayout503.xml"/><Relationship Id="rId102" Type="http://schemas.openxmlformats.org/officeDocument/2006/relationships/slideLayout" Target="../slideLayouts/slideLayout526.xml"/><Relationship Id="rId123" Type="http://schemas.openxmlformats.org/officeDocument/2006/relationships/slideLayout" Target="../slideLayouts/slideLayout547.xml"/><Relationship Id="rId128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429.xml"/><Relationship Id="rId90" Type="http://schemas.openxmlformats.org/officeDocument/2006/relationships/slideLayout" Target="../slideLayouts/slideLayout514.xml"/><Relationship Id="rId95" Type="http://schemas.openxmlformats.org/officeDocument/2006/relationships/slideLayout" Target="../slideLayouts/slideLayout519.xml"/><Relationship Id="rId22" Type="http://schemas.openxmlformats.org/officeDocument/2006/relationships/slideLayout" Target="../slideLayouts/slideLayout446.xml"/><Relationship Id="rId27" Type="http://schemas.openxmlformats.org/officeDocument/2006/relationships/slideLayout" Target="../slideLayouts/slideLayout451.xml"/><Relationship Id="rId43" Type="http://schemas.openxmlformats.org/officeDocument/2006/relationships/slideLayout" Target="../slideLayouts/slideLayout467.xml"/><Relationship Id="rId48" Type="http://schemas.openxmlformats.org/officeDocument/2006/relationships/slideLayout" Target="../slideLayouts/slideLayout472.xml"/><Relationship Id="rId64" Type="http://schemas.openxmlformats.org/officeDocument/2006/relationships/slideLayout" Target="../slideLayouts/slideLayout488.xml"/><Relationship Id="rId69" Type="http://schemas.openxmlformats.org/officeDocument/2006/relationships/slideLayout" Target="../slideLayouts/slideLayout493.xml"/><Relationship Id="rId113" Type="http://schemas.openxmlformats.org/officeDocument/2006/relationships/slideLayout" Target="../slideLayouts/slideLayout537.xml"/><Relationship Id="rId118" Type="http://schemas.openxmlformats.org/officeDocument/2006/relationships/slideLayout" Target="../slideLayouts/slideLayout542.xml"/><Relationship Id="rId134" Type="http://schemas.openxmlformats.org/officeDocument/2006/relationships/image" Target="../media/image1.emf"/><Relationship Id="rId80" Type="http://schemas.openxmlformats.org/officeDocument/2006/relationships/slideLayout" Target="../slideLayouts/slideLayout504.xml"/><Relationship Id="rId85" Type="http://schemas.openxmlformats.org/officeDocument/2006/relationships/slideLayout" Target="../slideLayouts/slideLayout509.xml"/><Relationship Id="rId12" Type="http://schemas.openxmlformats.org/officeDocument/2006/relationships/slideLayout" Target="../slideLayouts/slideLayout436.xml"/><Relationship Id="rId17" Type="http://schemas.openxmlformats.org/officeDocument/2006/relationships/slideLayout" Target="../slideLayouts/slideLayout441.xml"/><Relationship Id="rId33" Type="http://schemas.openxmlformats.org/officeDocument/2006/relationships/slideLayout" Target="../slideLayouts/slideLayout457.xml"/><Relationship Id="rId38" Type="http://schemas.openxmlformats.org/officeDocument/2006/relationships/slideLayout" Target="../slideLayouts/slideLayout462.xml"/><Relationship Id="rId59" Type="http://schemas.openxmlformats.org/officeDocument/2006/relationships/slideLayout" Target="../slideLayouts/slideLayout483.xml"/><Relationship Id="rId103" Type="http://schemas.openxmlformats.org/officeDocument/2006/relationships/slideLayout" Target="../slideLayouts/slideLayout527.xml"/><Relationship Id="rId108" Type="http://schemas.openxmlformats.org/officeDocument/2006/relationships/slideLayout" Target="../slideLayouts/slideLayout532.xml"/><Relationship Id="rId124" Type="http://schemas.openxmlformats.org/officeDocument/2006/relationships/slideLayout" Target="../slideLayouts/slideLayout548.xml"/><Relationship Id="rId129" Type="http://schemas.openxmlformats.org/officeDocument/2006/relationships/slideLayout" Target="../slideLayouts/slideLayout553.xml"/><Relationship Id="rId54" Type="http://schemas.openxmlformats.org/officeDocument/2006/relationships/slideLayout" Target="../slideLayouts/slideLayout478.xml"/><Relationship Id="rId70" Type="http://schemas.openxmlformats.org/officeDocument/2006/relationships/slideLayout" Target="../slideLayouts/slideLayout494.xml"/><Relationship Id="rId75" Type="http://schemas.openxmlformats.org/officeDocument/2006/relationships/slideLayout" Target="../slideLayouts/slideLayout499.xml"/><Relationship Id="rId91" Type="http://schemas.openxmlformats.org/officeDocument/2006/relationships/slideLayout" Target="../slideLayouts/slideLayout515.xml"/><Relationship Id="rId96" Type="http://schemas.openxmlformats.org/officeDocument/2006/relationships/slideLayout" Target="../slideLayouts/slideLayout520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47.xml"/><Relationship Id="rId28" Type="http://schemas.openxmlformats.org/officeDocument/2006/relationships/slideLayout" Target="../slideLayouts/slideLayout452.xml"/><Relationship Id="rId49" Type="http://schemas.openxmlformats.org/officeDocument/2006/relationships/slideLayout" Target="../slideLayouts/slideLayout473.xml"/><Relationship Id="rId114" Type="http://schemas.openxmlformats.org/officeDocument/2006/relationships/slideLayout" Target="../slideLayouts/slideLayout538.xml"/><Relationship Id="rId119" Type="http://schemas.openxmlformats.org/officeDocument/2006/relationships/slideLayout" Target="../slideLayouts/slideLayout543.xml"/><Relationship Id="rId44" Type="http://schemas.openxmlformats.org/officeDocument/2006/relationships/slideLayout" Target="../slideLayouts/slideLayout468.xml"/><Relationship Id="rId60" Type="http://schemas.openxmlformats.org/officeDocument/2006/relationships/slideLayout" Target="../slideLayouts/slideLayout484.xml"/><Relationship Id="rId65" Type="http://schemas.openxmlformats.org/officeDocument/2006/relationships/slideLayout" Target="../slideLayouts/slideLayout489.xml"/><Relationship Id="rId81" Type="http://schemas.openxmlformats.org/officeDocument/2006/relationships/slideLayout" Target="../slideLayouts/slideLayout505.xml"/><Relationship Id="rId86" Type="http://schemas.openxmlformats.org/officeDocument/2006/relationships/slideLayout" Target="../slideLayouts/slideLayout510.xml"/><Relationship Id="rId130" Type="http://schemas.openxmlformats.org/officeDocument/2006/relationships/slideLayout" Target="../slideLayouts/slideLayout554.xml"/><Relationship Id="rId135" Type="http://schemas.openxmlformats.org/officeDocument/2006/relationships/image" Target="../media/image29.png"/><Relationship Id="rId13" Type="http://schemas.openxmlformats.org/officeDocument/2006/relationships/slideLayout" Target="../slideLayouts/slideLayout437.xml"/><Relationship Id="rId18" Type="http://schemas.openxmlformats.org/officeDocument/2006/relationships/slideLayout" Target="../slideLayouts/slideLayout442.xml"/><Relationship Id="rId39" Type="http://schemas.openxmlformats.org/officeDocument/2006/relationships/slideLayout" Target="../slideLayouts/slideLayout463.xml"/><Relationship Id="rId109" Type="http://schemas.openxmlformats.org/officeDocument/2006/relationships/slideLayout" Target="../slideLayouts/slideLayout533.xml"/><Relationship Id="rId34" Type="http://schemas.openxmlformats.org/officeDocument/2006/relationships/slideLayout" Target="../slideLayouts/slideLayout458.xml"/><Relationship Id="rId50" Type="http://schemas.openxmlformats.org/officeDocument/2006/relationships/slideLayout" Target="../slideLayouts/slideLayout474.xml"/><Relationship Id="rId55" Type="http://schemas.openxmlformats.org/officeDocument/2006/relationships/slideLayout" Target="../slideLayouts/slideLayout479.xml"/><Relationship Id="rId76" Type="http://schemas.openxmlformats.org/officeDocument/2006/relationships/slideLayout" Target="../slideLayouts/slideLayout500.xml"/><Relationship Id="rId97" Type="http://schemas.openxmlformats.org/officeDocument/2006/relationships/slideLayout" Target="../slideLayouts/slideLayout521.xml"/><Relationship Id="rId104" Type="http://schemas.openxmlformats.org/officeDocument/2006/relationships/slideLayout" Target="../slideLayouts/slideLayout528.xml"/><Relationship Id="rId120" Type="http://schemas.openxmlformats.org/officeDocument/2006/relationships/slideLayout" Target="../slideLayouts/slideLayout544.xml"/><Relationship Id="rId125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431.xml"/><Relationship Id="rId71" Type="http://schemas.openxmlformats.org/officeDocument/2006/relationships/slideLayout" Target="../slideLayouts/slideLayout495.xml"/><Relationship Id="rId9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426.xml"/><Relationship Id="rId29" Type="http://schemas.openxmlformats.org/officeDocument/2006/relationships/slideLayout" Target="../slideLayouts/slideLayout453.xml"/><Relationship Id="rId24" Type="http://schemas.openxmlformats.org/officeDocument/2006/relationships/slideLayout" Target="../slideLayouts/slideLayout448.xml"/><Relationship Id="rId40" Type="http://schemas.openxmlformats.org/officeDocument/2006/relationships/slideLayout" Target="../slideLayouts/slideLayout464.xml"/><Relationship Id="rId45" Type="http://schemas.openxmlformats.org/officeDocument/2006/relationships/slideLayout" Target="../slideLayouts/slideLayout469.xml"/><Relationship Id="rId66" Type="http://schemas.openxmlformats.org/officeDocument/2006/relationships/slideLayout" Target="../slideLayouts/slideLayout490.xml"/><Relationship Id="rId87" Type="http://schemas.openxmlformats.org/officeDocument/2006/relationships/slideLayout" Target="../slideLayouts/slideLayout511.xml"/><Relationship Id="rId110" Type="http://schemas.openxmlformats.org/officeDocument/2006/relationships/slideLayout" Target="../slideLayouts/slideLayout534.xml"/><Relationship Id="rId115" Type="http://schemas.openxmlformats.org/officeDocument/2006/relationships/slideLayout" Target="../slideLayouts/slideLayout539.xml"/><Relationship Id="rId131" Type="http://schemas.openxmlformats.org/officeDocument/2006/relationships/theme" Target="../theme/theme3.xml"/><Relationship Id="rId61" Type="http://schemas.openxmlformats.org/officeDocument/2006/relationships/slideLayout" Target="../slideLayouts/slideLayout485.xml"/><Relationship Id="rId82" Type="http://schemas.openxmlformats.org/officeDocument/2006/relationships/slideLayout" Target="../slideLayouts/slideLayout506.xml"/><Relationship Id="rId19" Type="http://schemas.openxmlformats.org/officeDocument/2006/relationships/slideLayout" Target="../slideLayouts/slideLayout443.xml"/><Relationship Id="rId14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54.xml"/><Relationship Id="rId35" Type="http://schemas.openxmlformats.org/officeDocument/2006/relationships/slideLayout" Target="../slideLayouts/slideLayout459.xml"/><Relationship Id="rId56" Type="http://schemas.openxmlformats.org/officeDocument/2006/relationships/slideLayout" Target="../slideLayouts/slideLayout480.xml"/><Relationship Id="rId77" Type="http://schemas.openxmlformats.org/officeDocument/2006/relationships/slideLayout" Target="../slideLayouts/slideLayout501.xml"/><Relationship Id="rId100" Type="http://schemas.openxmlformats.org/officeDocument/2006/relationships/slideLayout" Target="../slideLayouts/slideLayout524.xml"/><Relationship Id="rId105" Type="http://schemas.openxmlformats.org/officeDocument/2006/relationships/slideLayout" Target="../slideLayouts/slideLayout529.xml"/><Relationship Id="rId126" Type="http://schemas.openxmlformats.org/officeDocument/2006/relationships/slideLayout" Target="../slideLayouts/slideLayout550.xml"/><Relationship Id="rId8" Type="http://schemas.openxmlformats.org/officeDocument/2006/relationships/slideLayout" Target="../slideLayouts/slideLayout432.xml"/><Relationship Id="rId51" Type="http://schemas.openxmlformats.org/officeDocument/2006/relationships/slideLayout" Target="../slideLayouts/slideLayout475.xml"/><Relationship Id="rId72" Type="http://schemas.openxmlformats.org/officeDocument/2006/relationships/slideLayout" Target="../slideLayouts/slideLayout496.xml"/><Relationship Id="rId93" Type="http://schemas.openxmlformats.org/officeDocument/2006/relationships/slideLayout" Target="../slideLayouts/slideLayout517.xml"/><Relationship Id="rId98" Type="http://schemas.openxmlformats.org/officeDocument/2006/relationships/slideLayout" Target="../slideLayouts/slideLayout522.xml"/><Relationship Id="rId121" Type="http://schemas.openxmlformats.org/officeDocument/2006/relationships/slideLayout" Target="../slideLayouts/slideLayout545.xml"/><Relationship Id="rId3" Type="http://schemas.openxmlformats.org/officeDocument/2006/relationships/slideLayout" Target="../slideLayouts/slideLayout427.xml"/><Relationship Id="rId25" Type="http://schemas.openxmlformats.org/officeDocument/2006/relationships/slideLayout" Target="../slideLayouts/slideLayout449.xml"/><Relationship Id="rId46" Type="http://schemas.openxmlformats.org/officeDocument/2006/relationships/slideLayout" Target="../slideLayouts/slideLayout470.xml"/><Relationship Id="rId67" Type="http://schemas.openxmlformats.org/officeDocument/2006/relationships/slideLayout" Target="../slideLayouts/slideLayout491.xml"/><Relationship Id="rId116" Type="http://schemas.openxmlformats.org/officeDocument/2006/relationships/slideLayout" Target="../slideLayouts/slideLayout540.xml"/><Relationship Id="rId20" Type="http://schemas.openxmlformats.org/officeDocument/2006/relationships/slideLayout" Target="../slideLayouts/slideLayout444.xml"/><Relationship Id="rId41" Type="http://schemas.openxmlformats.org/officeDocument/2006/relationships/slideLayout" Target="../slideLayouts/slideLayout465.xml"/><Relationship Id="rId62" Type="http://schemas.openxmlformats.org/officeDocument/2006/relationships/slideLayout" Target="../slideLayouts/slideLayout486.xml"/><Relationship Id="rId83" Type="http://schemas.openxmlformats.org/officeDocument/2006/relationships/slideLayout" Target="../slideLayouts/slideLayout507.xml"/><Relationship Id="rId88" Type="http://schemas.openxmlformats.org/officeDocument/2006/relationships/slideLayout" Target="../slideLayouts/slideLayout512.xml"/><Relationship Id="rId111" Type="http://schemas.openxmlformats.org/officeDocument/2006/relationships/slideLayout" Target="../slideLayouts/slideLayout535.xml"/><Relationship Id="rId132" Type="http://schemas.openxmlformats.org/officeDocument/2006/relationships/tags" Target="../tags/tag577.xml"/><Relationship Id="rId15" Type="http://schemas.openxmlformats.org/officeDocument/2006/relationships/slideLayout" Target="../slideLayouts/slideLayout439.xml"/><Relationship Id="rId36" Type="http://schemas.openxmlformats.org/officeDocument/2006/relationships/slideLayout" Target="../slideLayouts/slideLayout460.xml"/><Relationship Id="rId57" Type="http://schemas.openxmlformats.org/officeDocument/2006/relationships/slideLayout" Target="../slideLayouts/slideLayout481.xml"/><Relationship Id="rId106" Type="http://schemas.openxmlformats.org/officeDocument/2006/relationships/slideLayout" Target="../slideLayouts/slideLayout530.xml"/><Relationship Id="rId127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55.xml"/><Relationship Id="rId52" Type="http://schemas.openxmlformats.org/officeDocument/2006/relationships/slideLayout" Target="../slideLayouts/slideLayout476.xml"/><Relationship Id="rId73" Type="http://schemas.openxmlformats.org/officeDocument/2006/relationships/slideLayout" Target="../slideLayouts/slideLayout497.xml"/><Relationship Id="rId78" Type="http://schemas.openxmlformats.org/officeDocument/2006/relationships/slideLayout" Target="../slideLayouts/slideLayout502.xml"/><Relationship Id="rId94" Type="http://schemas.openxmlformats.org/officeDocument/2006/relationships/slideLayout" Target="../slideLayouts/slideLayout518.xml"/><Relationship Id="rId99" Type="http://schemas.openxmlformats.org/officeDocument/2006/relationships/slideLayout" Target="../slideLayouts/slideLayout523.xml"/><Relationship Id="rId101" Type="http://schemas.openxmlformats.org/officeDocument/2006/relationships/slideLayout" Target="../slideLayouts/slideLayout525.xml"/><Relationship Id="rId122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50.xml"/><Relationship Id="rId47" Type="http://schemas.openxmlformats.org/officeDocument/2006/relationships/slideLayout" Target="../slideLayouts/slideLayout471.xml"/><Relationship Id="rId68" Type="http://schemas.openxmlformats.org/officeDocument/2006/relationships/slideLayout" Target="../slideLayouts/slideLayout492.xml"/><Relationship Id="rId89" Type="http://schemas.openxmlformats.org/officeDocument/2006/relationships/slideLayout" Target="../slideLayouts/slideLayout513.xml"/><Relationship Id="rId112" Type="http://schemas.openxmlformats.org/officeDocument/2006/relationships/slideLayout" Target="../slideLayouts/slideLayout536.xml"/><Relationship Id="rId133" Type="http://schemas.openxmlformats.org/officeDocument/2006/relationships/oleObject" Target="../embeddings/oleObject153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575.xml"/><Relationship Id="rId42" Type="http://schemas.openxmlformats.org/officeDocument/2006/relationships/slideLayout" Target="../slideLayouts/slideLayout596.xml"/><Relationship Id="rId63" Type="http://schemas.openxmlformats.org/officeDocument/2006/relationships/slideLayout" Target="../slideLayouts/slideLayout617.xml"/><Relationship Id="rId84" Type="http://schemas.openxmlformats.org/officeDocument/2006/relationships/slideLayout" Target="../slideLayouts/slideLayout638.xml"/><Relationship Id="rId138" Type="http://schemas.openxmlformats.org/officeDocument/2006/relationships/slideLayout" Target="../slideLayouts/slideLayout692.xml"/><Relationship Id="rId159" Type="http://schemas.openxmlformats.org/officeDocument/2006/relationships/slideLayout" Target="../slideLayouts/slideLayout713.xml"/><Relationship Id="rId170" Type="http://schemas.openxmlformats.org/officeDocument/2006/relationships/slideLayout" Target="../slideLayouts/slideLayout724.xml"/><Relationship Id="rId107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565.xml"/><Relationship Id="rId32" Type="http://schemas.openxmlformats.org/officeDocument/2006/relationships/slideLayout" Target="../slideLayouts/slideLayout586.xml"/><Relationship Id="rId53" Type="http://schemas.openxmlformats.org/officeDocument/2006/relationships/slideLayout" Target="../slideLayouts/slideLayout607.xml"/><Relationship Id="rId74" Type="http://schemas.openxmlformats.org/officeDocument/2006/relationships/slideLayout" Target="../slideLayouts/slideLayout628.xml"/><Relationship Id="rId128" Type="http://schemas.openxmlformats.org/officeDocument/2006/relationships/slideLayout" Target="../slideLayouts/slideLayout682.xml"/><Relationship Id="rId149" Type="http://schemas.openxmlformats.org/officeDocument/2006/relationships/slideLayout" Target="../slideLayouts/slideLayout703.xml"/><Relationship Id="rId5" Type="http://schemas.openxmlformats.org/officeDocument/2006/relationships/slideLayout" Target="../slideLayouts/slideLayout559.xml"/><Relationship Id="rId95" Type="http://schemas.openxmlformats.org/officeDocument/2006/relationships/slideLayout" Target="../slideLayouts/slideLayout649.xml"/><Relationship Id="rId160" Type="http://schemas.openxmlformats.org/officeDocument/2006/relationships/slideLayout" Target="../slideLayouts/slideLayout714.xml"/><Relationship Id="rId22" Type="http://schemas.openxmlformats.org/officeDocument/2006/relationships/slideLayout" Target="../slideLayouts/slideLayout576.xml"/><Relationship Id="rId43" Type="http://schemas.openxmlformats.org/officeDocument/2006/relationships/slideLayout" Target="../slideLayouts/slideLayout597.xml"/><Relationship Id="rId64" Type="http://schemas.openxmlformats.org/officeDocument/2006/relationships/slideLayout" Target="../slideLayouts/slideLayout618.xml"/><Relationship Id="rId118" Type="http://schemas.openxmlformats.org/officeDocument/2006/relationships/slideLayout" Target="../slideLayouts/slideLayout672.xml"/><Relationship Id="rId139" Type="http://schemas.openxmlformats.org/officeDocument/2006/relationships/slideLayout" Target="../slideLayouts/slideLayout693.xml"/><Relationship Id="rId85" Type="http://schemas.openxmlformats.org/officeDocument/2006/relationships/slideLayout" Target="../slideLayouts/slideLayout639.xml"/><Relationship Id="rId150" Type="http://schemas.openxmlformats.org/officeDocument/2006/relationships/slideLayout" Target="../slideLayouts/slideLayout704.xml"/><Relationship Id="rId171" Type="http://schemas.openxmlformats.org/officeDocument/2006/relationships/slideLayout" Target="../slideLayouts/slideLayout725.xml"/><Relationship Id="rId12" Type="http://schemas.openxmlformats.org/officeDocument/2006/relationships/slideLayout" Target="../slideLayouts/slideLayout566.xml"/><Relationship Id="rId33" Type="http://schemas.openxmlformats.org/officeDocument/2006/relationships/slideLayout" Target="../slideLayouts/slideLayout587.xml"/><Relationship Id="rId108" Type="http://schemas.openxmlformats.org/officeDocument/2006/relationships/slideLayout" Target="../slideLayouts/slideLayout662.xml"/><Relationship Id="rId129" Type="http://schemas.openxmlformats.org/officeDocument/2006/relationships/slideLayout" Target="../slideLayouts/slideLayout683.xml"/><Relationship Id="rId54" Type="http://schemas.openxmlformats.org/officeDocument/2006/relationships/slideLayout" Target="../slideLayouts/slideLayout608.xml"/><Relationship Id="rId75" Type="http://schemas.openxmlformats.org/officeDocument/2006/relationships/slideLayout" Target="../slideLayouts/slideLayout629.xml"/><Relationship Id="rId96" Type="http://schemas.openxmlformats.org/officeDocument/2006/relationships/slideLayout" Target="../slideLayouts/slideLayout650.xml"/><Relationship Id="rId140" Type="http://schemas.openxmlformats.org/officeDocument/2006/relationships/slideLayout" Target="../slideLayouts/slideLayout694.xml"/><Relationship Id="rId161" Type="http://schemas.openxmlformats.org/officeDocument/2006/relationships/slideLayout" Target="../slideLayouts/slideLayout715.xml"/><Relationship Id="rId6" Type="http://schemas.openxmlformats.org/officeDocument/2006/relationships/slideLayout" Target="../slideLayouts/slideLayout560.xml"/><Relationship Id="rId23" Type="http://schemas.openxmlformats.org/officeDocument/2006/relationships/slideLayout" Target="../slideLayouts/slideLayout577.xml"/><Relationship Id="rId28" Type="http://schemas.openxmlformats.org/officeDocument/2006/relationships/slideLayout" Target="../slideLayouts/slideLayout582.xml"/><Relationship Id="rId49" Type="http://schemas.openxmlformats.org/officeDocument/2006/relationships/slideLayout" Target="../slideLayouts/slideLayout603.xml"/><Relationship Id="rId114" Type="http://schemas.openxmlformats.org/officeDocument/2006/relationships/slideLayout" Target="../slideLayouts/slideLayout668.xml"/><Relationship Id="rId119" Type="http://schemas.openxmlformats.org/officeDocument/2006/relationships/slideLayout" Target="../slideLayouts/slideLayout673.xml"/><Relationship Id="rId44" Type="http://schemas.openxmlformats.org/officeDocument/2006/relationships/slideLayout" Target="../slideLayouts/slideLayout598.xml"/><Relationship Id="rId60" Type="http://schemas.openxmlformats.org/officeDocument/2006/relationships/slideLayout" Target="../slideLayouts/slideLayout614.xml"/><Relationship Id="rId65" Type="http://schemas.openxmlformats.org/officeDocument/2006/relationships/slideLayout" Target="../slideLayouts/slideLayout619.xml"/><Relationship Id="rId81" Type="http://schemas.openxmlformats.org/officeDocument/2006/relationships/slideLayout" Target="../slideLayouts/slideLayout635.xml"/><Relationship Id="rId86" Type="http://schemas.openxmlformats.org/officeDocument/2006/relationships/slideLayout" Target="../slideLayouts/slideLayout640.xml"/><Relationship Id="rId130" Type="http://schemas.openxmlformats.org/officeDocument/2006/relationships/slideLayout" Target="../slideLayouts/slideLayout684.xml"/><Relationship Id="rId135" Type="http://schemas.openxmlformats.org/officeDocument/2006/relationships/slideLayout" Target="../slideLayouts/slideLayout689.xml"/><Relationship Id="rId151" Type="http://schemas.openxmlformats.org/officeDocument/2006/relationships/slideLayout" Target="../slideLayouts/slideLayout705.xml"/><Relationship Id="rId156" Type="http://schemas.openxmlformats.org/officeDocument/2006/relationships/slideLayout" Target="../slideLayouts/slideLayout710.xml"/><Relationship Id="rId177" Type="http://schemas.openxmlformats.org/officeDocument/2006/relationships/tags" Target="../tags/tag675.xml"/><Relationship Id="rId172" Type="http://schemas.openxmlformats.org/officeDocument/2006/relationships/slideLayout" Target="../slideLayouts/slideLayout726.xml"/><Relationship Id="rId13" Type="http://schemas.openxmlformats.org/officeDocument/2006/relationships/slideLayout" Target="../slideLayouts/slideLayout567.xml"/><Relationship Id="rId18" Type="http://schemas.openxmlformats.org/officeDocument/2006/relationships/slideLayout" Target="../slideLayouts/slideLayout572.xml"/><Relationship Id="rId39" Type="http://schemas.openxmlformats.org/officeDocument/2006/relationships/slideLayout" Target="../slideLayouts/slideLayout593.xml"/><Relationship Id="rId109" Type="http://schemas.openxmlformats.org/officeDocument/2006/relationships/slideLayout" Target="../slideLayouts/slideLayout663.xml"/><Relationship Id="rId34" Type="http://schemas.openxmlformats.org/officeDocument/2006/relationships/slideLayout" Target="../slideLayouts/slideLayout588.xml"/><Relationship Id="rId50" Type="http://schemas.openxmlformats.org/officeDocument/2006/relationships/slideLayout" Target="../slideLayouts/slideLayout604.xml"/><Relationship Id="rId55" Type="http://schemas.openxmlformats.org/officeDocument/2006/relationships/slideLayout" Target="../slideLayouts/slideLayout609.xml"/><Relationship Id="rId76" Type="http://schemas.openxmlformats.org/officeDocument/2006/relationships/slideLayout" Target="../slideLayouts/slideLayout630.xml"/><Relationship Id="rId97" Type="http://schemas.openxmlformats.org/officeDocument/2006/relationships/slideLayout" Target="../slideLayouts/slideLayout651.xml"/><Relationship Id="rId104" Type="http://schemas.openxmlformats.org/officeDocument/2006/relationships/slideLayout" Target="../slideLayouts/slideLayout658.xml"/><Relationship Id="rId120" Type="http://schemas.openxmlformats.org/officeDocument/2006/relationships/slideLayout" Target="../slideLayouts/slideLayout674.xml"/><Relationship Id="rId125" Type="http://schemas.openxmlformats.org/officeDocument/2006/relationships/slideLayout" Target="../slideLayouts/slideLayout679.xml"/><Relationship Id="rId141" Type="http://schemas.openxmlformats.org/officeDocument/2006/relationships/slideLayout" Target="../slideLayouts/slideLayout695.xml"/><Relationship Id="rId146" Type="http://schemas.openxmlformats.org/officeDocument/2006/relationships/slideLayout" Target="../slideLayouts/slideLayout700.xml"/><Relationship Id="rId167" Type="http://schemas.openxmlformats.org/officeDocument/2006/relationships/slideLayout" Target="../slideLayouts/slideLayout721.xml"/><Relationship Id="rId7" Type="http://schemas.openxmlformats.org/officeDocument/2006/relationships/slideLayout" Target="../slideLayouts/slideLayout561.xml"/><Relationship Id="rId71" Type="http://schemas.openxmlformats.org/officeDocument/2006/relationships/slideLayout" Target="../slideLayouts/slideLayout625.xml"/><Relationship Id="rId92" Type="http://schemas.openxmlformats.org/officeDocument/2006/relationships/slideLayout" Target="../slideLayouts/slideLayout646.xml"/><Relationship Id="rId162" Type="http://schemas.openxmlformats.org/officeDocument/2006/relationships/slideLayout" Target="../slideLayouts/slideLayout716.xml"/><Relationship Id="rId2" Type="http://schemas.openxmlformats.org/officeDocument/2006/relationships/slideLayout" Target="../slideLayouts/slideLayout556.xml"/><Relationship Id="rId29" Type="http://schemas.openxmlformats.org/officeDocument/2006/relationships/slideLayout" Target="../slideLayouts/slideLayout583.xml"/><Relationship Id="rId24" Type="http://schemas.openxmlformats.org/officeDocument/2006/relationships/slideLayout" Target="../slideLayouts/slideLayout578.xml"/><Relationship Id="rId40" Type="http://schemas.openxmlformats.org/officeDocument/2006/relationships/slideLayout" Target="../slideLayouts/slideLayout594.xml"/><Relationship Id="rId45" Type="http://schemas.openxmlformats.org/officeDocument/2006/relationships/slideLayout" Target="../slideLayouts/slideLayout599.xml"/><Relationship Id="rId66" Type="http://schemas.openxmlformats.org/officeDocument/2006/relationships/slideLayout" Target="../slideLayouts/slideLayout620.xml"/><Relationship Id="rId87" Type="http://schemas.openxmlformats.org/officeDocument/2006/relationships/slideLayout" Target="../slideLayouts/slideLayout641.xml"/><Relationship Id="rId110" Type="http://schemas.openxmlformats.org/officeDocument/2006/relationships/slideLayout" Target="../slideLayouts/slideLayout664.xml"/><Relationship Id="rId115" Type="http://schemas.openxmlformats.org/officeDocument/2006/relationships/slideLayout" Target="../slideLayouts/slideLayout669.xml"/><Relationship Id="rId131" Type="http://schemas.openxmlformats.org/officeDocument/2006/relationships/slideLayout" Target="../slideLayouts/slideLayout685.xml"/><Relationship Id="rId136" Type="http://schemas.openxmlformats.org/officeDocument/2006/relationships/slideLayout" Target="../slideLayouts/slideLayout690.xml"/><Relationship Id="rId157" Type="http://schemas.openxmlformats.org/officeDocument/2006/relationships/slideLayout" Target="../slideLayouts/slideLayout711.xml"/><Relationship Id="rId178" Type="http://schemas.openxmlformats.org/officeDocument/2006/relationships/oleObject" Target="../embeddings/oleObject162.bin"/><Relationship Id="rId61" Type="http://schemas.openxmlformats.org/officeDocument/2006/relationships/slideLayout" Target="../slideLayouts/slideLayout615.xml"/><Relationship Id="rId82" Type="http://schemas.openxmlformats.org/officeDocument/2006/relationships/slideLayout" Target="../slideLayouts/slideLayout636.xml"/><Relationship Id="rId152" Type="http://schemas.openxmlformats.org/officeDocument/2006/relationships/slideLayout" Target="../slideLayouts/slideLayout706.xml"/><Relationship Id="rId173" Type="http://schemas.openxmlformats.org/officeDocument/2006/relationships/slideLayout" Target="../slideLayouts/slideLayout727.xml"/><Relationship Id="rId19" Type="http://schemas.openxmlformats.org/officeDocument/2006/relationships/slideLayout" Target="../slideLayouts/slideLayout573.xml"/><Relationship Id="rId14" Type="http://schemas.openxmlformats.org/officeDocument/2006/relationships/slideLayout" Target="../slideLayouts/slideLayout568.xml"/><Relationship Id="rId30" Type="http://schemas.openxmlformats.org/officeDocument/2006/relationships/slideLayout" Target="../slideLayouts/slideLayout584.xml"/><Relationship Id="rId35" Type="http://schemas.openxmlformats.org/officeDocument/2006/relationships/slideLayout" Target="../slideLayouts/slideLayout589.xml"/><Relationship Id="rId56" Type="http://schemas.openxmlformats.org/officeDocument/2006/relationships/slideLayout" Target="../slideLayouts/slideLayout610.xml"/><Relationship Id="rId77" Type="http://schemas.openxmlformats.org/officeDocument/2006/relationships/slideLayout" Target="../slideLayouts/slideLayout631.xml"/><Relationship Id="rId100" Type="http://schemas.openxmlformats.org/officeDocument/2006/relationships/slideLayout" Target="../slideLayouts/slideLayout654.xml"/><Relationship Id="rId105" Type="http://schemas.openxmlformats.org/officeDocument/2006/relationships/slideLayout" Target="../slideLayouts/slideLayout659.xml"/><Relationship Id="rId126" Type="http://schemas.openxmlformats.org/officeDocument/2006/relationships/slideLayout" Target="../slideLayouts/slideLayout680.xml"/><Relationship Id="rId147" Type="http://schemas.openxmlformats.org/officeDocument/2006/relationships/slideLayout" Target="../slideLayouts/slideLayout701.xml"/><Relationship Id="rId168" Type="http://schemas.openxmlformats.org/officeDocument/2006/relationships/slideLayout" Target="../slideLayouts/slideLayout722.xml"/><Relationship Id="rId8" Type="http://schemas.openxmlformats.org/officeDocument/2006/relationships/slideLayout" Target="../slideLayouts/slideLayout562.xml"/><Relationship Id="rId51" Type="http://schemas.openxmlformats.org/officeDocument/2006/relationships/slideLayout" Target="../slideLayouts/slideLayout605.xml"/><Relationship Id="rId72" Type="http://schemas.openxmlformats.org/officeDocument/2006/relationships/slideLayout" Target="../slideLayouts/slideLayout626.xml"/><Relationship Id="rId93" Type="http://schemas.openxmlformats.org/officeDocument/2006/relationships/slideLayout" Target="../slideLayouts/slideLayout647.xml"/><Relationship Id="rId98" Type="http://schemas.openxmlformats.org/officeDocument/2006/relationships/slideLayout" Target="../slideLayouts/slideLayout652.xml"/><Relationship Id="rId121" Type="http://schemas.openxmlformats.org/officeDocument/2006/relationships/slideLayout" Target="../slideLayouts/slideLayout675.xml"/><Relationship Id="rId142" Type="http://schemas.openxmlformats.org/officeDocument/2006/relationships/slideLayout" Target="../slideLayouts/slideLayout696.xml"/><Relationship Id="rId163" Type="http://schemas.openxmlformats.org/officeDocument/2006/relationships/slideLayout" Target="../slideLayouts/slideLayout717.xml"/><Relationship Id="rId3" Type="http://schemas.openxmlformats.org/officeDocument/2006/relationships/slideLayout" Target="../slideLayouts/slideLayout557.xml"/><Relationship Id="rId25" Type="http://schemas.openxmlformats.org/officeDocument/2006/relationships/slideLayout" Target="../slideLayouts/slideLayout579.xml"/><Relationship Id="rId46" Type="http://schemas.openxmlformats.org/officeDocument/2006/relationships/slideLayout" Target="../slideLayouts/slideLayout600.xml"/><Relationship Id="rId67" Type="http://schemas.openxmlformats.org/officeDocument/2006/relationships/slideLayout" Target="../slideLayouts/slideLayout621.xml"/><Relationship Id="rId116" Type="http://schemas.openxmlformats.org/officeDocument/2006/relationships/slideLayout" Target="../slideLayouts/slideLayout670.xml"/><Relationship Id="rId137" Type="http://schemas.openxmlformats.org/officeDocument/2006/relationships/slideLayout" Target="../slideLayouts/slideLayout691.xml"/><Relationship Id="rId158" Type="http://schemas.openxmlformats.org/officeDocument/2006/relationships/slideLayout" Target="../slideLayouts/slideLayout712.xml"/><Relationship Id="rId20" Type="http://schemas.openxmlformats.org/officeDocument/2006/relationships/slideLayout" Target="../slideLayouts/slideLayout574.xml"/><Relationship Id="rId41" Type="http://schemas.openxmlformats.org/officeDocument/2006/relationships/slideLayout" Target="../slideLayouts/slideLayout595.xml"/><Relationship Id="rId62" Type="http://schemas.openxmlformats.org/officeDocument/2006/relationships/slideLayout" Target="../slideLayouts/slideLayout616.xml"/><Relationship Id="rId83" Type="http://schemas.openxmlformats.org/officeDocument/2006/relationships/slideLayout" Target="../slideLayouts/slideLayout637.xml"/><Relationship Id="rId88" Type="http://schemas.openxmlformats.org/officeDocument/2006/relationships/slideLayout" Target="../slideLayouts/slideLayout642.xml"/><Relationship Id="rId111" Type="http://schemas.openxmlformats.org/officeDocument/2006/relationships/slideLayout" Target="../slideLayouts/slideLayout665.xml"/><Relationship Id="rId132" Type="http://schemas.openxmlformats.org/officeDocument/2006/relationships/slideLayout" Target="../slideLayouts/slideLayout686.xml"/><Relationship Id="rId153" Type="http://schemas.openxmlformats.org/officeDocument/2006/relationships/slideLayout" Target="../slideLayouts/slideLayout707.xml"/><Relationship Id="rId174" Type="http://schemas.openxmlformats.org/officeDocument/2006/relationships/slideLayout" Target="../slideLayouts/slideLayout728.xml"/><Relationship Id="rId179" Type="http://schemas.openxmlformats.org/officeDocument/2006/relationships/image" Target="../media/image36.emf"/><Relationship Id="rId15" Type="http://schemas.openxmlformats.org/officeDocument/2006/relationships/slideLayout" Target="../slideLayouts/slideLayout569.xml"/><Relationship Id="rId36" Type="http://schemas.openxmlformats.org/officeDocument/2006/relationships/slideLayout" Target="../slideLayouts/slideLayout590.xml"/><Relationship Id="rId57" Type="http://schemas.openxmlformats.org/officeDocument/2006/relationships/slideLayout" Target="../slideLayouts/slideLayout611.xml"/><Relationship Id="rId106" Type="http://schemas.openxmlformats.org/officeDocument/2006/relationships/slideLayout" Target="../slideLayouts/slideLayout660.xml"/><Relationship Id="rId127" Type="http://schemas.openxmlformats.org/officeDocument/2006/relationships/slideLayout" Target="../slideLayouts/slideLayout681.xml"/><Relationship Id="rId10" Type="http://schemas.openxmlformats.org/officeDocument/2006/relationships/slideLayout" Target="../slideLayouts/slideLayout564.xml"/><Relationship Id="rId31" Type="http://schemas.openxmlformats.org/officeDocument/2006/relationships/slideLayout" Target="../slideLayouts/slideLayout585.xml"/><Relationship Id="rId52" Type="http://schemas.openxmlformats.org/officeDocument/2006/relationships/slideLayout" Target="../slideLayouts/slideLayout606.xml"/><Relationship Id="rId73" Type="http://schemas.openxmlformats.org/officeDocument/2006/relationships/slideLayout" Target="../slideLayouts/slideLayout627.xml"/><Relationship Id="rId78" Type="http://schemas.openxmlformats.org/officeDocument/2006/relationships/slideLayout" Target="../slideLayouts/slideLayout632.xml"/><Relationship Id="rId94" Type="http://schemas.openxmlformats.org/officeDocument/2006/relationships/slideLayout" Target="../slideLayouts/slideLayout648.xml"/><Relationship Id="rId99" Type="http://schemas.openxmlformats.org/officeDocument/2006/relationships/slideLayout" Target="../slideLayouts/slideLayout653.xml"/><Relationship Id="rId101" Type="http://schemas.openxmlformats.org/officeDocument/2006/relationships/slideLayout" Target="../slideLayouts/slideLayout655.xml"/><Relationship Id="rId122" Type="http://schemas.openxmlformats.org/officeDocument/2006/relationships/slideLayout" Target="../slideLayouts/slideLayout676.xml"/><Relationship Id="rId143" Type="http://schemas.openxmlformats.org/officeDocument/2006/relationships/slideLayout" Target="../slideLayouts/slideLayout697.xml"/><Relationship Id="rId148" Type="http://schemas.openxmlformats.org/officeDocument/2006/relationships/slideLayout" Target="../slideLayouts/slideLayout702.xml"/><Relationship Id="rId164" Type="http://schemas.openxmlformats.org/officeDocument/2006/relationships/slideLayout" Target="../slideLayouts/slideLayout718.xml"/><Relationship Id="rId169" Type="http://schemas.openxmlformats.org/officeDocument/2006/relationships/slideLayout" Target="../slideLayouts/slideLayout723.xml"/><Relationship Id="rId4" Type="http://schemas.openxmlformats.org/officeDocument/2006/relationships/slideLayout" Target="../slideLayouts/slideLayout558.xml"/><Relationship Id="rId9" Type="http://schemas.openxmlformats.org/officeDocument/2006/relationships/slideLayout" Target="../slideLayouts/slideLayout563.xml"/><Relationship Id="rId180" Type="http://schemas.openxmlformats.org/officeDocument/2006/relationships/image" Target="../media/image2.png"/><Relationship Id="rId26" Type="http://schemas.openxmlformats.org/officeDocument/2006/relationships/slideLayout" Target="../slideLayouts/slideLayout580.xml"/><Relationship Id="rId47" Type="http://schemas.openxmlformats.org/officeDocument/2006/relationships/slideLayout" Target="../slideLayouts/slideLayout601.xml"/><Relationship Id="rId68" Type="http://schemas.openxmlformats.org/officeDocument/2006/relationships/slideLayout" Target="../slideLayouts/slideLayout622.xml"/><Relationship Id="rId89" Type="http://schemas.openxmlformats.org/officeDocument/2006/relationships/slideLayout" Target="../slideLayouts/slideLayout643.xml"/><Relationship Id="rId112" Type="http://schemas.openxmlformats.org/officeDocument/2006/relationships/slideLayout" Target="../slideLayouts/slideLayout666.xml"/><Relationship Id="rId133" Type="http://schemas.openxmlformats.org/officeDocument/2006/relationships/slideLayout" Target="../slideLayouts/slideLayout687.xml"/><Relationship Id="rId154" Type="http://schemas.openxmlformats.org/officeDocument/2006/relationships/slideLayout" Target="../slideLayouts/slideLayout708.xml"/><Relationship Id="rId175" Type="http://schemas.openxmlformats.org/officeDocument/2006/relationships/slideLayout" Target="../slideLayouts/slideLayout729.xml"/><Relationship Id="rId16" Type="http://schemas.openxmlformats.org/officeDocument/2006/relationships/slideLayout" Target="../slideLayouts/slideLayout570.xml"/><Relationship Id="rId37" Type="http://schemas.openxmlformats.org/officeDocument/2006/relationships/slideLayout" Target="../slideLayouts/slideLayout591.xml"/><Relationship Id="rId58" Type="http://schemas.openxmlformats.org/officeDocument/2006/relationships/slideLayout" Target="../slideLayouts/slideLayout612.xml"/><Relationship Id="rId79" Type="http://schemas.openxmlformats.org/officeDocument/2006/relationships/slideLayout" Target="../slideLayouts/slideLayout633.xml"/><Relationship Id="rId102" Type="http://schemas.openxmlformats.org/officeDocument/2006/relationships/slideLayout" Target="../slideLayouts/slideLayout656.xml"/><Relationship Id="rId123" Type="http://schemas.openxmlformats.org/officeDocument/2006/relationships/slideLayout" Target="../slideLayouts/slideLayout677.xml"/><Relationship Id="rId144" Type="http://schemas.openxmlformats.org/officeDocument/2006/relationships/slideLayout" Target="../slideLayouts/slideLayout698.xml"/><Relationship Id="rId90" Type="http://schemas.openxmlformats.org/officeDocument/2006/relationships/slideLayout" Target="../slideLayouts/slideLayout644.xml"/><Relationship Id="rId165" Type="http://schemas.openxmlformats.org/officeDocument/2006/relationships/slideLayout" Target="../slideLayouts/slideLayout719.xml"/><Relationship Id="rId27" Type="http://schemas.openxmlformats.org/officeDocument/2006/relationships/slideLayout" Target="../slideLayouts/slideLayout581.xml"/><Relationship Id="rId48" Type="http://schemas.openxmlformats.org/officeDocument/2006/relationships/slideLayout" Target="../slideLayouts/slideLayout602.xml"/><Relationship Id="rId69" Type="http://schemas.openxmlformats.org/officeDocument/2006/relationships/slideLayout" Target="../slideLayouts/slideLayout623.xml"/><Relationship Id="rId113" Type="http://schemas.openxmlformats.org/officeDocument/2006/relationships/slideLayout" Target="../slideLayouts/slideLayout667.xml"/><Relationship Id="rId134" Type="http://schemas.openxmlformats.org/officeDocument/2006/relationships/slideLayout" Target="../slideLayouts/slideLayout688.xml"/><Relationship Id="rId80" Type="http://schemas.openxmlformats.org/officeDocument/2006/relationships/slideLayout" Target="../slideLayouts/slideLayout634.xml"/><Relationship Id="rId155" Type="http://schemas.openxmlformats.org/officeDocument/2006/relationships/slideLayout" Target="../slideLayouts/slideLayout709.xml"/><Relationship Id="rId176" Type="http://schemas.openxmlformats.org/officeDocument/2006/relationships/theme" Target="../theme/theme4.xml"/><Relationship Id="rId17" Type="http://schemas.openxmlformats.org/officeDocument/2006/relationships/slideLayout" Target="../slideLayouts/slideLayout571.xml"/><Relationship Id="rId38" Type="http://schemas.openxmlformats.org/officeDocument/2006/relationships/slideLayout" Target="../slideLayouts/slideLayout592.xml"/><Relationship Id="rId59" Type="http://schemas.openxmlformats.org/officeDocument/2006/relationships/slideLayout" Target="../slideLayouts/slideLayout613.xml"/><Relationship Id="rId103" Type="http://schemas.openxmlformats.org/officeDocument/2006/relationships/slideLayout" Target="../slideLayouts/slideLayout657.xml"/><Relationship Id="rId124" Type="http://schemas.openxmlformats.org/officeDocument/2006/relationships/slideLayout" Target="../slideLayouts/slideLayout678.xml"/><Relationship Id="rId70" Type="http://schemas.openxmlformats.org/officeDocument/2006/relationships/slideLayout" Target="../slideLayouts/slideLayout624.xml"/><Relationship Id="rId91" Type="http://schemas.openxmlformats.org/officeDocument/2006/relationships/slideLayout" Target="../slideLayouts/slideLayout645.xml"/><Relationship Id="rId145" Type="http://schemas.openxmlformats.org/officeDocument/2006/relationships/slideLayout" Target="../slideLayouts/slideLayout699.xml"/><Relationship Id="rId166" Type="http://schemas.openxmlformats.org/officeDocument/2006/relationships/slideLayout" Target="../slideLayouts/slideLayout720.xml"/><Relationship Id="rId1" Type="http://schemas.openxmlformats.org/officeDocument/2006/relationships/slideLayout" Target="../slideLayouts/slideLayout5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32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31.xml"/><Relationship Id="rId1" Type="http://schemas.openxmlformats.org/officeDocument/2006/relationships/slideLayout" Target="../slideLayouts/slideLayout730.xml"/><Relationship Id="rId6" Type="http://schemas.openxmlformats.org/officeDocument/2006/relationships/oleObject" Target="../embeddings/oleObject162.bin"/><Relationship Id="rId5" Type="http://schemas.openxmlformats.org/officeDocument/2006/relationships/tags" Target="../tags/tag8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1" imgW="270" imgH="270" progId="TCLayout.ActiveDocument.1">
                  <p:embed/>
                </p:oleObj>
              </mc:Choice>
              <mc:Fallback>
                <p:oleObj name="think-cell Slide" r:id="rId2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6" r:id="rId1"/>
    <p:sldLayoutId id="2147485746" r:id="rId2"/>
    <p:sldLayoutId id="2147485747" r:id="rId3"/>
    <p:sldLayoutId id="2147485748" r:id="rId4"/>
    <p:sldLayoutId id="2147485749" r:id="rId5"/>
    <p:sldLayoutId id="2147485750" r:id="rId6"/>
    <p:sldLayoutId id="2147485254" r:id="rId7"/>
    <p:sldLayoutId id="2147485187" r:id="rId8"/>
    <p:sldLayoutId id="2147485188" r:id="rId9"/>
    <p:sldLayoutId id="2147485189" r:id="rId10"/>
    <p:sldLayoutId id="2147485190" r:id="rId11"/>
    <p:sldLayoutId id="2147485191" r:id="rId12"/>
    <p:sldLayoutId id="2147485751" r:id="rId13"/>
    <p:sldLayoutId id="2147485752" r:id="rId14"/>
    <p:sldLayoutId id="2147485753" r:id="rId15"/>
    <p:sldLayoutId id="2147485754" r:id="rId16"/>
    <p:sldLayoutId id="2147485755" r:id="rId17"/>
    <p:sldLayoutId id="2147485756" r:id="rId18"/>
    <p:sldLayoutId id="2147485757" r:id="rId19"/>
    <p:sldLayoutId id="2147485758" r:id="rId20"/>
    <p:sldLayoutId id="2147485759" r:id="rId21"/>
    <p:sldLayoutId id="2147485760" r:id="rId22"/>
    <p:sldLayoutId id="2147485761" r:id="rId23"/>
    <p:sldLayoutId id="2147485762" r:id="rId24"/>
    <p:sldLayoutId id="2147485763" r:id="rId25"/>
    <p:sldLayoutId id="2147485764" r:id="rId26"/>
    <p:sldLayoutId id="2147485765" r:id="rId27"/>
    <p:sldLayoutId id="2147485192" r:id="rId28"/>
    <p:sldLayoutId id="2147485193" r:id="rId29"/>
    <p:sldLayoutId id="2147485195" r:id="rId30"/>
    <p:sldLayoutId id="2147485196" r:id="rId31"/>
    <p:sldLayoutId id="2147485197" r:id="rId32"/>
    <p:sldLayoutId id="2147485198" r:id="rId33"/>
    <p:sldLayoutId id="2147485199" r:id="rId34"/>
    <p:sldLayoutId id="2147485200" r:id="rId35"/>
    <p:sldLayoutId id="2147485201" r:id="rId36"/>
    <p:sldLayoutId id="2147485202" r:id="rId37"/>
    <p:sldLayoutId id="2147485203" r:id="rId38"/>
    <p:sldLayoutId id="2147485204" r:id="rId39"/>
    <p:sldLayoutId id="2147485205" r:id="rId40"/>
    <p:sldLayoutId id="2147485207" r:id="rId41"/>
    <p:sldLayoutId id="2147485766" r:id="rId42"/>
    <p:sldLayoutId id="2147485767" r:id="rId43"/>
    <p:sldLayoutId id="2147485768" r:id="rId44"/>
    <p:sldLayoutId id="2147485769" r:id="rId45"/>
    <p:sldLayoutId id="2147485208" r:id="rId46"/>
    <p:sldLayoutId id="2147485211" r:id="rId47"/>
    <p:sldLayoutId id="2147485212" r:id="rId48"/>
    <p:sldLayoutId id="2147485213" r:id="rId49"/>
    <p:sldLayoutId id="2147485214" r:id="rId50"/>
    <p:sldLayoutId id="2147485770" r:id="rId51"/>
    <p:sldLayoutId id="2147485771" r:id="rId52"/>
    <p:sldLayoutId id="2147485772" r:id="rId53"/>
    <p:sldLayoutId id="2147485773" r:id="rId54"/>
    <p:sldLayoutId id="2147485216" r:id="rId55"/>
    <p:sldLayoutId id="2147485219" r:id="rId56"/>
    <p:sldLayoutId id="2147485774" r:id="rId57"/>
    <p:sldLayoutId id="2147485775" r:id="rId58"/>
    <p:sldLayoutId id="2147485776" r:id="rId59"/>
    <p:sldLayoutId id="2147485777" r:id="rId60"/>
    <p:sldLayoutId id="2147485778" r:id="rId61"/>
    <p:sldLayoutId id="2147485779" r:id="rId62"/>
    <p:sldLayoutId id="2147485780" r:id="rId63"/>
    <p:sldLayoutId id="2147485781" r:id="rId64"/>
    <p:sldLayoutId id="2147485782" r:id="rId65"/>
    <p:sldLayoutId id="2147485783" r:id="rId66"/>
    <p:sldLayoutId id="2147485784" r:id="rId67"/>
    <p:sldLayoutId id="2147485785" r:id="rId68"/>
    <p:sldLayoutId id="2147485786" r:id="rId69"/>
    <p:sldLayoutId id="2147485787" r:id="rId70"/>
    <p:sldLayoutId id="2147485788" r:id="rId71"/>
    <p:sldLayoutId id="2147485789" r:id="rId72"/>
    <p:sldLayoutId id="2147485226" r:id="rId73"/>
    <p:sldLayoutId id="2147485229" r:id="rId74"/>
    <p:sldLayoutId id="2147485233" r:id="rId75"/>
    <p:sldLayoutId id="2147485234" r:id="rId76"/>
    <p:sldLayoutId id="2147485235" r:id="rId77"/>
    <p:sldLayoutId id="2147485236" r:id="rId78"/>
    <p:sldLayoutId id="2147485790" r:id="rId79"/>
    <p:sldLayoutId id="2147485791" r:id="rId80"/>
    <p:sldLayoutId id="2147485792" r:id="rId81"/>
    <p:sldLayoutId id="2147485793" r:id="rId82"/>
    <p:sldLayoutId id="2147485794" r:id="rId83"/>
    <p:sldLayoutId id="2147485242" r:id="rId84"/>
    <p:sldLayoutId id="2147485243" r:id="rId85"/>
    <p:sldLayoutId id="2147485795" r:id="rId86"/>
    <p:sldLayoutId id="2147485796" r:id="rId87"/>
    <p:sldLayoutId id="2147485797" r:id="rId88"/>
    <p:sldLayoutId id="2147485798" r:id="rId89"/>
    <p:sldLayoutId id="2147485799" r:id="rId90"/>
    <p:sldLayoutId id="2147485800" r:id="rId91"/>
    <p:sldLayoutId id="2147485801" r:id="rId92"/>
    <p:sldLayoutId id="2147485802" r:id="rId93"/>
    <p:sldLayoutId id="2147485803" r:id="rId94"/>
    <p:sldLayoutId id="2147485804" r:id="rId95"/>
    <p:sldLayoutId id="2147486110" r:id="rId96"/>
    <p:sldLayoutId id="2147486694" r:id="rId97"/>
    <p:sldLayoutId id="2147486696" r:id="rId98"/>
    <p:sldLayoutId id="2147486697" r:id="rId99"/>
    <p:sldLayoutId id="2147486698" r:id="rId100"/>
    <p:sldLayoutId id="2147486700" r:id="rId101"/>
    <p:sldLayoutId id="2147486704" r:id="rId102"/>
    <p:sldLayoutId id="2147486705" r:id="rId103"/>
    <p:sldLayoutId id="2147486708" r:id="rId104"/>
    <p:sldLayoutId id="2147486709" r:id="rId105"/>
    <p:sldLayoutId id="2147486710" r:id="rId106"/>
    <p:sldLayoutId id="2147486712" r:id="rId107"/>
    <p:sldLayoutId id="2147486714" r:id="rId108"/>
    <p:sldLayoutId id="2147486715" r:id="rId109"/>
    <p:sldLayoutId id="2147486716" r:id="rId110"/>
    <p:sldLayoutId id="2147486717" r:id="rId111"/>
    <p:sldLayoutId id="2147486718" r:id="rId112"/>
    <p:sldLayoutId id="2147486719" r:id="rId113"/>
    <p:sldLayoutId id="2147486721" r:id="rId114"/>
    <p:sldLayoutId id="2147486725" r:id="rId115"/>
    <p:sldLayoutId id="2147486727" r:id="rId116"/>
    <p:sldLayoutId id="2147486734" r:id="rId117"/>
    <p:sldLayoutId id="2147486735" r:id="rId118"/>
    <p:sldLayoutId id="2147486740" r:id="rId119"/>
    <p:sldLayoutId id="2147486742" r:id="rId120"/>
    <p:sldLayoutId id="2147486743" r:id="rId121"/>
    <p:sldLayoutId id="2147486745" r:id="rId122"/>
    <p:sldLayoutId id="2147486766" r:id="rId123"/>
    <p:sldLayoutId id="2147486768" r:id="rId124"/>
    <p:sldLayoutId id="2147486769" r:id="rId125"/>
    <p:sldLayoutId id="2147486770" r:id="rId126"/>
    <p:sldLayoutId id="2147486771" r:id="rId127"/>
    <p:sldLayoutId id="2147486772" r:id="rId128"/>
    <p:sldLayoutId id="2147486773" r:id="rId129"/>
    <p:sldLayoutId id="2147486774" r:id="rId130"/>
    <p:sldLayoutId id="2147486775" r:id="rId131"/>
    <p:sldLayoutId id="2147486776" r:id="rId132"/>
    <p:sldLayoutId id="2147486777" r:id="rId133"/>
    <p:sldLayoutId id="2147486778" r:id="rId134"/>
    <p:sldLayoutId id="2147486779" r:id="rId135"/>
    <p:sldLayoutId id="2147486780" r:id="rId136"/>
    <p:sldLayoutId id="2147486781" r:id="rId137"/>
    <p:sldLayoutId id="2147486782" r:id="rId138"/>
    <p:sldLayoutId id="2147486783" r:id="rId139"/>
    <p:sldLayoutId id="2147486784" r:id="rId140"/>
    <p:sldLayoutId id="2147486785" r:id="rId141"/>
    <p:sldLayoutId id="2147486786" r:id="rId142"/>
    <p:sldLayoutId id="2147486787" r:id="rId143"/>
    <p:sldLayoutId id="2147486788" r:id="rId144"/>
    <p:sldLayoutId id="2147487284" r:id="rId145"/>
    <p:sldLayoutId id="2147487285" r:id="rId146"/>
    <p:sldLayoutId id="2147487286" r:id="rId147"/>
    <p:sldLayoutId id="2147487287" r:id="rId148"/>
    <p:sldLayoutId id="2147487288" r:id="rId149"/>
    <p:sldLayoutId id="2147487290" r:id="rId150"/>
    <p:sldLayoutId id="2147487291" r:id="rId151"/>
    <p:sldLayoutId id="2147487292" r:id="rId152"/>
    <p:sldLayoutId id="2147487293" r:id="rId153"/>
    <p:sldLayoutId id="2147487294" r:id="rId154"/>
    <p:sldLayoutId id="2147487295" r:id="rId155"/>
    <p:sldLayoutId id="2147487296" r:id="rId156"/>
    <p:sldLayoutId id="2147487297" r:id="rId157"/>
    <p:sldLayoutId id="2147487298" r:id="rId158"/>
    <p:sldLayoutId id="2147487299" r:id="rId159"/>
    <p:sldLayoutId id="2147487300" r:id="rId160"/>
    <p:sldLayoutId id="2147487301" r:id="rId161"/>
    <p:sldLayoutId id="2147487302" r:id="rId162"/>
    <p:sldLayoutId id="2147487303" r:id="rId163"/>
    <p:sldLayoutId id="2147487304" r:id="rId164"/>
    <p:sldLayoutId id="2147487305" r:id="rId165"/>
    <p:sldLayoutId id="2147487306" r:id="rId166"/>
    <p:sldLayoutId id="2147487307" r:id="rId167"/>
    <p:sldLayoutId id="2147487308" r:id="rId168"/>
    <p:sldLayoutId id="2147487309" r:id="rId169"/>
    <p:sldLayoutId id="2147487310" r:id="rId170"/>
    <p:sldLayoutId id="2147487311" r:id="rId171"/>
    <p:sldLayoutId id="2147487312" r:id="rId172"/>
    <p:sldLayoutId id="2147487313" r:id="rId173"/>
    <p:sldLayoutId id="2147487314" r:id="rId174"/>
    <p:sldLayoutId id="2147487315" r:id="rId175"/>
    <p:sldLayoutId id="2147487316" r:id="rId176"/>
    <p:sldLayoutId id="2147487317" r:id="rId177"/>
    <p:sldLayoutId id="2147487318" r:id="rId178"/>
    <p:sldLayoutId id="2147487319" r:id="rId179"/>
    <p:sldLayoutId id="2147487320" r:id="rId180"/>
    <p:sldLayoutId id="2147487321" r:id="rId181"/>
    <p:sldLayoutId id="2147487322" r:id="rId182"/>
    <p:sldLayoutId id="2147487323" r:id="rId183"/>
    <p:sldLayoutId id="2147487324" r:id="rId184"/>
    <p:sldLayoutId id="2147487325" r:id="rId185"/>
    <p:sldLayoutId id="2147487326" r:id="rId186"/>
    <p:sldLayoutId id="2147487327" r:id="rId187"/>
    <p:sldLayoutId id="2147487328" r:id="rId188"/>
    <p:sldLayoutId id="2147487329" r:id="rId189"/>
    <p:sldLayoutId id="2147487330" r:id="rId190"/>
    <p:sldLayoutId id="2147487331" r:id="rId191"/>
    <p:sldLayoutId id="2147487332" r:id="rId192"/>
    <p:sldLayoutId id="2147487333" r:id="rId193"/>
    <p:sldLayoutId id="2147487334" r:id="rId194"/>
    <p:sldLayoutId id="2147487335" r:id="rId195"/>
    <p:sldLayoutId id="2147487336" r:id="rId196"/>
    <p:sldLayoutId id="2147487337" r:id="rId197"/>
    <p:sldLayoutId id="2147487338" r:id="rId198"/>
    <p:sldLayoutId id="2147487339" r:id="rId199"/>
    <p:sldLayoutId id="2147487340" r:id="rId200"/>
    <p:sldLayoutId id="2147487341" r:id="rId201"/>
    <p:sldLayoutId id="2147487342" r:id="rId202"/>
    <p:sldLayoutId id="2147487343" r:id="rId203"/>
    <p:sldLayoutId id="2147487344" r:id="rId204"/>
    <p:sldLayoutId id="2147487345" r:id="rId205"/>
    <p:sldLayoutId id="2147487346" r:id="rId206"/>
    <p:sldLayoutId id="2147487347" r:id="rId207"/>
    <p:sldLayoutId id="2147487348" r:id="rId208"/>
    <p:sldLayoutId id="2147487349" r:id="rId209"/>
    <p:sldLayoutId id="2147487350" r:id="rId210"/>
    <p:sldLayoutId id="2147487351" r:id="rId211"/>
    <p:sldLayoutId id="2147487352" r:id="rId212"/>
    <p:sldLayoutId id="2147487353" r:id="rId213"/>
    <p:sldLayoutId id="2147487354" r:id="rId214"/>
    <p:sldLayoutId id="2147487355" r:id="rId215"/>
    <p:sldLayoutId id="2147487356" r:id="rId216"/>
    <p:sldLayoutId id="2147487357" r:id="rId217"/>
    <p:sldLayoutId id="2147487358" r:id="rId21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0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9" imgW="270" imgH="270" progId="TCLayout.ActiveDocument.1">
                  <p:embed/>
                </p:oleObj>
              </mc:Choice>
              <mc:Fallback>
                <p:oleObj name="think-cell Slide" r:id="rId20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8" r:id="rId1"/>
    <p:sldLayoutId id="2147486479" r:id="rId2"/>
    <p:sldLayoutId id="2147486480" r:id="rId3"/>
    <p:sldLayoutId id="2147486481" r:id="rId4"/>
    <p:sldLayoutId id="2147486482" r:id="rId5"/>
    <p:sldLayoutId id="2147486483" r:id="rId6"/>
    <p:sldLayoutId id="2147486484" r:id="rId7"/>
    <p:sldLayoutId id="2147486485" r:id="rId8"/>
    <p:sldLayoutId id="2147486486" r:id="rId9"/>
    <p:sldLayoutId id="2147486487" r:id="rId10"/>
    <p:sldLayoutId id="2147486488" r:id="rId11"/>
    <p:sldLayoutId id="2147486489" r:id="rId12"/>
    <p:sldLayoutId id="2147486490" r:id="rId13"/>
    <p:sldLayoutId id="2147486491" r:id="rId14"/>
    <p:sldLayoutId id="2147486492" r:id="rId15"/>
    <p:sldLayoutId id="2147486493" r:id="rId16"/>
    <p:sldLayoutId id="2147486494" r:id="rId17"/>
    <p:sldLayoutId id="2147486495" r:id="rId18"/>
    <p:sldLayoutId id="2147486496" r:id="rId19"/>
    <p:sldLayoutId id="2147486497" r:id="rId20"/>
    <p:sldLayoutId id="2147486498" r:id="rId21"/>
    <p:sldLayoutId id="2147486499" r:id="rId22"/>
    <p:sldLayoutId id="2147486500" r:id="rId23"/>
    <p:sldLayoutId id="2147486501" r:id="rId24"/>
    <p:sldLayoutId id="2147486502" r:id="rId25"/>
    <p:sldLayoutId id="2147486503" r:id="rId26"/>
    <p:sldLayoutId id="2147486504" r:id="rId27"/>
    <p:sldLayoutId id="2147486505" r:id="rId28"/>
    <p:sldLayoutId id="2147486506" r:id="rId29"/>
    <p:sldLayoutId id="2147486507" r:id="rId30"/>
    <p:sldLayoutId id="2147486508" r:id="rId31"/>
    <p:sldLayoutId id="2147486509" r:id="rId32"/>
    <p:sldLayoutId id="2147486510" r:id="rId33"/>
    <p:sldLayoutId id="2147486511" r:id="rId34"/>
    <p:sldLayoutId id="2147486512" r:id="rId35"/>
    <p:sldLayoutId id="2147486513" r:id="rId36"/>
    <p:sldLayoutId id="2147486514" r:id="rId37"/>
    <p:sldLayoutId id="2147486515" r:id="rId38"/>
    <p:sldLayoutId id="2147486516" r:id="rId39"/>
    <p:sldLayoutId id="2147486517" r:id="rId40"/>
    <p:sldLayoutId id="2147486518" r:id="rId41"/>
    <p:sldLayoutId id="2147486519" r:id="rId42"/>
    <p:sldLayoutId id="2147486520" r:id="rId43"/>
    <p:sldLayoutId id="2147486521" r:id="rId44"/>
    <p:sldLayoutId id="2147486522" r:id="rId45"/>
    <p:sldLayoutId id="2147486523" r:id="rId46"/>
    <p:sldLayoutId id="2147486524" r:id="rId47"/>
    <p:sldLayoutId id="2147486525" r:id="rId48"/>
    <p:sldLayoutId id="2147486526" r:id="rId49"/>
    <p:sldLayoutId id="2147486527" r:id="rId50"/>
    <p:sldLayoutId id="2147486528" r:id="rId51"/>
    <p:sldLayoutId id="2147486529" r:id="rId52"/>
    <p:sldLayoutId id="2147486530" r:id="rId53"/>
    <p:sldLayoutId id="2147486531" r:id="rId54"/>
    <p:sldLayoutId id="2147486532" r:id="rId55"/>
    <p:sldLayoutId id="2147486533" r:id="rId56"/>
    <p:sldLayoutId id="2147486534" r:id="rId57"/>
    <p:sldLayoutId id="2147486535" r:id="rId58"/>
    <p:sldLayoutId id="2147486536" r:id="rId59"/>
    <p:sldLayoutId id="2147486537" r:id="rId60"/>
    <p:sldLayoutId id="2147486538" r:id="rId61"/>
    <p:sldLayoutId id="2147486539" r:id="rId62"/>
    <p:sldLayoutId id="2147486540" r:id="rId63"/>
    <p:sldLayoutId id="2147486541" r:id="rId64"/>
    <p:sldLayoutId id="2147486542" r:id="rId65"/>
    <p:sldLayoutId id="2147486543" r:id="rId66"/>
    <p:sldLayoutId id="2147486544" r:id="rId67"/>
    <p:sldLayoutId id="2147486545" r:id="rId68"/>
    <p:sldLayoutId id="2147486546" r:id="rId69"/>
    <p:sldLayoutId id="2147486547" r:id="rId70"/>
    <p:sldLayoutId id="2147486548" r:id="rId71"/>
    <p:sldLayoutId id="2147486549" r:id="rId72"/>
    <p:sldLayoutId id="2147486550" r:id="rId73"/>
    <p:sldLayoutId id="2147486551" r:id="rId74"/>
    <p:sldLayoutId id="2147486552" r:id="rId75"/>
    <p:sldLayoutId id="2147486553" r:id="rId76"/>
    <p:sldLayoutId id="2147486554" r:id="rId77"/>
    <p:sldLayoutId id="2147486555" r:id="rId78"/>
    <p:sldLayoutId id="2147486556" r:id="rId79"/>
    <p:sldLayoutId id="2147486557" r:id="rId80"/>
    <p:sldLayoutId id="2147486558" r:id="rId81"/>
    <p:sldLayoutId id="2147486559" r:id="rId82"/>
    <p:sldLayoutId id="2147486560" r:id="rId83"/>
    <p:sldLayoutId id="2147486561" r:id="rId84"/>
    <p:sldLayoutId id="2147486562" r:id="rId85"/>
    <p:sldLayoutId id="2147486563" r:id="rId86"/>
    <p:sldLayoutId id="2147486564" r:id="rId87"/>
    <p:sldLayoutId id="2147486565" r:id="rId88"/>
    <p:sldLayoutId id="2147486566" r:id="rId89"/>
    <p:sldLayoutId id="2147486567" r:id="rId90"/>
    <p:sldLayoutId id="2147486568" r:id="rId91"/>
    <p:sldLayoutId id="2147486569" r:id="rId92"/>
    <p:sldLayoutId id="2147486570" r:id="rId93"/>
    <p:sldLayoutId id="2147486571" r:id="rId94"/>
    <p:sldLayoutId id="2147486572" r:id="rId95"/>
    <p:sldLayoutId id="2147486573" r:id="rId96"/>
    <p:sldLayoutId id="2147486574" r:id="rId97"/>
    <p:sldLayoutId id="2147486575" r:id="rId98"/>
    <p:sldLayoutId id="2147486576" r:id="rId99"/>
    <p:sldLayoutId id="2147486577" r:id="rId100"/>
    <p:sldLayoutId id="2147486578" r:id="rId101"/>
    <p:sldLayoutId id="2147486579" r:id="rId102"/>
    <p:sldLayoutId id="2147486580" r:id="rId103"/>
    <p:sldLayoutId id="2147486581" r:id="rId104"/>
    <p:sldLayoutId id="2147486582" r:id="rId105"/>
    <p:sldLayoutId id="2147486583" r:id="rId106"/>
    <p:sldLayoutId id="2147486584" r:id="rId107"/>
    <p:sldLayoutId id="2147486585" r:id="rId108"/>
    <p:sldLayoutId id="2147486586" r:id="rId109"/>
    <p:sldLayoutId id="2147486587" r:id="rId110"/>
    <p:sldLayoutId id="2147486588" r:id="rId111"/>
    <p:sldLayoutId id="2147486589" r:id="rId112"/>
    <p:sldLayoutId id="2147486590" r:id="rId113"/>
    <p:sldLayoutId id="2147486591" r:id="rId114"/>
    <p:sldLayoutId id="2147486592" r:id="rId115"/>
    <p:sldLayoutId id="2147486593" r:id="rId116"/>
    <p:sldLayoutId id="2147486594" r:id="rId117"/>
    <p:sldLayoutId id="2147486595" r:id="rId118"/>
    <p:sldLayoutId id="2147486596" r:id="rId119"/>
    <p:sldLayoutId id="2147486597" r:id="rId120"/>
    <p:sldLayoutId id="2147486598" r:id="rId121"/>
    <p:sldLayoutId id="2147486599" r:id="rId122"/>
    <p:sldLayoutId id="2147486600" r:id="rId123"/>
    <p:sldLayoutId id="2147486601" r:id="rId124"/>
    <p:sldLayoutId id="2147486602" r:id="rId125"/>
    <p:sldLayoutId id="2147486603" r:id="rId126"/>
    <p:sldLayoutId id="2147486604" r:id="rId127"/>
    <p:sldLayoutId id="2147486605" r:id="rId128"/>
    <p:sldLayoutId id="2147486606" r:id="rId129"/>
    <p:sldLayoutId id="2147486607" r:id="rId130"/>
    <p:sldLayoutId id="2147486608" r:id="rId131"/>
    <p:sldLayoutId id="2147486609" r:id="rId132"/>
    <p:sldLayoutId id="2147486610" r:id="rId133"/>
    <p:sldLayoutId id="2147486611" r:id="rId134"/>
    <p:sldLayoutId id="2147486612" r:id="rId135"/>
    <p:sldLayoutId id="2147486613" r:id="rId136"/>
    <p:sldLayoutId id="2147486615" r:id="rId137"/>
    <p:sldLayoutId id="2147486616" r:id="rId138"/>
    <p:sldLayoutId id="2147486617" r:id="rId139"/>
    <p:sldLayoutId id="2147486618" r:id="rId140"/>
    <p:sldLayoutId id="2147486619" r:id="rId141"/>
    <p:sldLayoutId id="2147486620" r:id="rId142"/>
    <p:sldLayoutId id="2147486621" r:id="rId143"/>
    <p:sldLayoutId id="2147486622" r:id="rId144"/>
    <p:sldLayoutId id="2147486623" r:id="rId145"/>
    <p:sldLayoutId id="2147486624" r:id="rId146"/>
    <p:sldLayoutId id="2147486625" r:id="rId147"/>
    <p:sldLayoutId id="2147486626" r:id="rId148"/>
    <p:sldLayoutId id="2147486627" r:id="rId149"/>
    <p:sldLayoutId id="2147486628" r:id="rId150"/>
    <p:sldLayoutId id="2147486629" r:id="rId151"/>
    <p:sldLayoutId id="2147486630" r:id="rId152"/>
    <p:sldLayoutId id="2147486631" r:id="rId153"/>
    <p:sldLayoutId id="2147486632" r:id="rId154"/>
    <p:sldLayoutId id="2147486633" r:id="rId155"/>
    <p:sldLayoutId id="2147486634" r:id="rId156"/>
    <p:sldLayoutId id="2147486635" r:id="rId157"/>
    <p:sldLayoutId id="2147486636" r:id="rId158"/>
    <p:sldLayoutId id="2147486637" r:id="rId159"/>
    <p:sldLayoutId id="2147486638" r:id="rId160"/>
    <p:sldLayoutId id="2147486639" r:id="rId161"/>
    <p:sldLayoutId id="2147486640" r:id="rId162"/>
    <p:sldLayoutId id="2147486641" r:id="rId163"/>
    <p:sldLayoutId id="2147486642" r:id="rId164"/>
    <p:sldLayoutId id="2147486643" r:id="rId165"/>
    <p:sldLayoutId id="2147486644" r:id="rId166"/>
    <p:sldLayoutId id="2147486645" r:id="rId167"/>
    <p:sldLayoutId id="2147486646" r:id="rId168"/>
    <p:sldLayoutId id="2147486647" r:id="rId169"/>
    <p:sldLayoutId id="2147486648" r:id="rId170"/>
    <p:sldLayoutId id="2147486649" r:id="rId171"/>
    <p:sldLayoutId id="2147486650" r:id="rId172"/>
    <p:sldLayoutId id="2147486651" r:id="rId173"/>
    <p:sldLayoutId id="2147486652" r:id="rId174"/>
    <p:sldLayoutId id="2147486653" r:id="rId175"/>
    <p:sldLayoutId id="2147486654" r:id="rId176"/>
    <p:sldLayoutId id="2147486655" r:id="rId177"/>
    <p:sldLayoutId id="2147486656" r:id="rId178"/>
    <p:sldLayoutId id="2147486657" r:id="rId179"/>
    <p:sldLayoutId id="2147486658" r:id="rId180"/>
    <p:sldLayoutId id="2147486659" r:id="rId181"/>
    <p:sldLayoutId id="2147486660" r:id="rId182"/>
    <p:sldLayoutId id="2147486661" r:id="rId183"/>
    <p:sldLayoutId id="2147486662" r:id="rId184"/>
    <p:sldLayoutId id="2147486663" r:id="rId185"/>
    <p:sldLayoutId id="2147486664" r:id="rId186"/>
    <p:sldLayoutId id="2147486665" r:id="rId187"/>
    <p:sldLayoutId id="2147486666" r:id="rId188"/>
    <p:sldLayoutId id="2147486667" r:id="rId189"/>
    <p:sldLayoutId id="2147486668" r:id="rId190"/>
    <p:sldLayoutId id="2147486669" r:id="rId191"/>
    <p:sldLayoutId id="2147486670" r:id="rId192"/>
    <p:sldLayoutId id="2147486671" r:id="rId193"/>
    <p:sldLayoutId id="2147486672" r:id="rId194"/>
    <p:sldLayoutId id="2147486673" r:id="rId195"/>
    <p:sldLayoutId id="2147486674" r:id="rId196"/>
    <p:sldLayoutId id="2147486675" r:id="rId197"/>
    <p:sldLayoutId id="2147486676" r:id="rId198"/>
    <p:sldLayoutId id="2147486677" r:id="rId199"/>
    <p:sldLayoutId id="2147486678" r:id="rId200"/>
    <p:sldLayoutId id="2147486679" r:id="rId201"/>
    <p:sldLayoutId id="2147486680" r:id="rId202"/>
    <p:sldLayoutId id="2147486681" r:id="rId203"/>
    <p:sldLayoutId id="2147486682" r:id="rId204"/>
    <p:sldLayoutId id="2147486690" r:id="rId205"/>
    <p:sldLayoutId id="2147486691" r:id="rId20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3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3" imgW="270" imgH="270" progId="TCLayout.ActiveDocument.1">
                  <p:embed/>
                </p:oleObj>
              </mc:Choice>
              <mc:Fallback>
                <p:oleObj name="think-cell Slide" r:id="rId13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28" r:id="rId1"/>
    <p:sldLayoutId id="2147487029" r:id="rId2"/>
    <p:sldLayoutId id="2147487030" r:id="rId3"/>
    <p:sldLayoutId id="2147487031" r:id="rId4"/>
    <p:sldLayoutId id="2147487032" r:id="rId5"/>
    <p:sldLayoutId id="2147487033" r:id="rId6"/>
    <p:sldLayoutId id="2147487034" r:id="rId7"/>
    <p:sldLayoutId id="2147487035" r:id="rId8"/>
    <p:sldLayoutId id="2147487036" r:id="rId9"/>
    <p:sldLayoutId id="2147487037" r:id="rId10"/>
    <p:sldLayoutId id="2147487038" r:id="rId11"/>
    <p:sldLayoutId id="2147487039" r:id="rId12"/>
    <p:sldLayoutId id="2147487040" r:id="rId13"/>
    <p:sldLayoutId id="2147487041" r:id="rId14"/>
    <p:sldLayoutId id="2147487042" r:id="rId15"/>
    <p:sldLayoutId id="2147487043" r:id="rId16"/>
    <p:sldLayoutId id="2147487044" r:id="rId17"/>
    <p:sldLayoutId id="2147487045" r:id="rId18"/>
    <p:sldLayoutId id="2147487046" r:id="rId19"/>
    <p:sldLayoutId id="2147487047" r:id="rId20"/>
    <p:sldLayoutId id="2147487048" r:id="rId21"/>
    <p:sldLayoutId id="2147487049" r:id="rId22"/>
    <p:sldLayoutId id="2147487050" r:id="rId23"/>
    <p:sldLayoutId id="2147487051" r:id="rId24"/>
    <p:sldLayoutId id="2147487052" r:id="rId25"/>
    <p:sldLayoutId id="2147487053" r:id="rId26"/>
    <p:sldLayoutId id="2147487054" r:id="rId27"/>
    <p:sldLayoutId id="2147487055" r:id="rId28"/>
    <p:sldLayoutId id="2147487056" r:id="rId29"/>
    <p:sldLayoutId id="2147487057" r:id="rId30"/>
    <p:sldLayoutId id="2147487058" r:id="rId31"/>
    <p:sldLayoutId id="2147487059" r:id="rId32"/>
    <p:sldLayoutId id="2147487060" r:id="rId33"/>
    <p:sldLayoutId id="2147487061" r:id="rId34"/>
    <p:sldLayoutId id="2147487062" r:id="rId35"/>
    <p:sldLayoutId id="2147487063" r:id="rId36"/>
    <p:sldLayoutId id="2147487064" r:id="rId37"/>
    <p:sldLayoutId id="2147487065" r:id="rId38"/>
    <p:sldLayoutId id="2147487066" r:id="rId39"/>
    <p:sldLayoutId id="2147487067" r:id="rId40"/>
    <p:sldLayoutId id="2147487068" r:id="rId41"/>
    <p:sldLayoutId id="2147487069" r:id="rId42"/>
    <p:sldLayoutId id="2147487070" r:id="rId43"/>
    <p:sldLayoutId id="2147487071" r:id="rId44"/>
    <p:sldLayoutId id="2147487072" r:id="rId45"/>
    <p:sldLayoutId id="2147487073" r:id="rId46"/>
    <p:sldLayoutId id="2147487074" r:id="rId47"/>
    <p:sldLayoutId id="2147487075" r:id="rId48"/>
    <p:sldLayoutId id="2147487076" r:id="rId49"/>
    <p:sldLayoutId id="2147487077" r:id="rId50"/>
    <p:sldLayoutId id="2147487078" r:id="rId51"/>
    <p:sldLayoutId id="2147487079" r:id="rId52"/>
    <p:sldLayoutId id="2147487080" r:id="rId53"/>
    <p:sldLayoutId id="2147487081" r:id="rId54"/>
    <p:sldLayoutId id="2147487082" r:id="rId55"/>
    <p:sldLayoutId id="2147487083" r:id="rId56"/>
    <p:sldLayoutId id="2147487084" r:id="rId57"/>
    <p:sldLayoutId id="2147487085" r:id="rId58"/>
    <p:sldLayoutId id="2147487086" r:id="rId59"/>
    <p:sldLayoutId id="2147487087" r:id="rId60"/>
    <p:sldLayoutId id="2147487088" r:id="rId61"/>
    <p:sldLayoutId id="2147487089" r:id="rId62"/>
    <p:sldLayoutId id="2147487090" r:id="rId63"/>
    <p:sldLayoutId id="2147487091" r:id="rId64"/>
    <p:sldLayoutId id="2147487092" r:id="rId65"/>
    <p:sldLayoutId id="2147487093" r:id="rId66"/>
    <p:sldLayoutId id="2147487094" r:id="rId67"/>
    <p:sldLayoutId id="2147487095" r:id="rId68"/>
    <p:sldLayoutId id="2147487096" r:id="rId69"/>
    <p:sldLayoutId id="2147487097" r:id="rId70"/>
    <p:sldLayoutId id="2147487098" r:id="rId71"/>
    <p:sldLayoutId id="2147487099" r:id="rId72"/>
    <p:sldLayoutId id="2147487100" r:id="rId73"/>
    <p:sldLayoutId id="2147487101" r:id="rId74"/>
    <p:sldLayoutId id="2147487102" r:id="rId75"/>
    <p:sldLayoutId id="2147487103" r:id="rId76"/>
    <p:sldLayoutId id="2147487104" r:id="rId77"/>
    <p:sldLayoutId id="2147487105" r:id="rId78"/>
    <p:sldLayoutId id="2147487106" r:id="rId79"/>
    <p:sldLayoutId id="2147487107" r:id="rId80"/>
    <p:sldLayoutId id="2147487108" r:id="rId81"/>
    <p:sldLayoutId id="2147487109" r:id="rId82"/>
    <p:sldLayoutId id="2147487110" r:id="rId83"/>
    <p:sldLayoutId id="2147487111" r:id="rId84"/>
    <p:sldLayoutId id="2147487112" r:id="rId85"/>
    <p:sldLayoutId id="2147487113" r:id="rId86"/>
    <p:sldLayoutId id="2147487114" r:id="rId87"/>
    <p:sldLayoutId id="2147487115" r:id="rId88"/>
    <p:sldLayoutId id="2147487116" r:id="rId89"/>
    <p:sldLayoutId id="2147487117" r:id="rId90"/>
    <p:sldLayoutId id="2147487118" r:id="rId91"/>
    <p:sldLayoutId id="2147487119" r:id="rId92"/>
    <p:sldLayoutId id="2147487120" r:id="rId93"/>
    <p:sldLayoutId id="2147487121" r:id="rId94"/>
    <p:sldLayoutId id="2147487122" r:id="rId95"/>
    <p:sldLayoutId id="2147487123" r:id="rId96"/>
    <p:sldLayoutId id="2147487124" r:id="rId97"/>
    <p:sldLayoutId id="2147487125" r:id="rId98"/>
    <p:sldLayoutId id="2147487126" r:id="rId99"/>
    <p:sldLayoutId id="2147487127" r:id="rId100"/>
    <p:sldLayoutId id="2147487128" r:id="rId101"/>
    <p:sldLayoutId id="2147487129" r:id="rId102"/>
    <p:sldLayoutId id="2147487130" r:id="rId103"/>
    <p:sldLayoutId id="2147487131" r:id="rId104"/>
    <p:sldLayoutId id="2147487132" r:id="rId105"/>
    <p:sldLayoutId id="2147487133" r:id="rId106"/>
    <p:sldLayoutId id="2147487134" r:id="rId107"/>
    <p:sldLayoutId id="2147487135" r:id="rId108"/>
    <p:sldLayoutId id="2147487136" r:id="rId109"/>
    <p:sldLayoutId id="2147487137" r:id="rId110"/>
    <p:sldLayoutId id="2147487138" r:id="rId111"/>
    <p:sldLayoutId id="2147487139" r:id="rId112"/>
    <p:sldLayoutId id="2147487140" r:id="rId113"/>
    <p:sldLayoutId id="2147487141" r:id="rId114"/>
    <p:sldLayoutId id="2147487142" r:id="rId115"/>
    <p:sldLayoutId id="2147487143" r:id="rId116"/>
    <p:sldLayoutId id="2147487144" r:id="rId117"/>
    <p:sldLayoutId id="2147487145" r:id="rId118"/>
    <p:sldLayoutId id="2147487146" r:id="rId119"/>
    <p:sldLayoutId id="2147487147" r:id="rId120"/>
    <p:sldLayoutId id="2147487148" r:id="rId121"/>
    <p:sldLayoutId id="2147487149" r:id="rId122"/>
    <p:sldLayoutId id="2147487150" r:id="rId123"/>
    <p:sldLayoutId id="2147487151" r:id="rId124"/>
    <p:sldLayoutId id="2147487152" r:id="rId125"/>
    <p:sldLayoutId id="2147487153" r:id="rId126"/>
    <p:sldLayoutId id="2147487154" r:id="rId127"/>
    <p:sldLayoutId id="2147487155" r:id="rId128"/>
    <p:sldLayoutId id="2147487156" r:id="rId129"/>
    <p:sldLayoutId id="2147487167" r:id="rId13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AC3AB3C-D6E3-DEDF-500C-2AD53838B2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8" imgW="404" imgH="405" progId="TCLayout.ActiveDocument.1">
                  <p:embed/>
                </p:oleObj>
              </mc:Choice>
              <mc:Fallback>
                <p:oleObj name="think-cell Slide" r:id="rId178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C3AB3C-D6E3-DEDF-500C-2AD53838B2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2" r:id="rId1"/>
    <p:sldLayoutId id="2147486853" r:id="rId2"/>
    <p:sldLayoutId id="2147486854" r:id="rId3"/>
    <p:sldLayoutId id="2147486855" r:id="rId4"/>
    <p:sldLayoutId id="2147486856" r:id="rId5"/>
    <p:sldLayoutId id="2147486857" r:id="rId6"/>
    <p:sldLayoutId id="2147486858" r:id="rId7"/>
    <p:sldLayoutId id="2147486859" r:id="rId8"/>
    <p:sldLayoutId id="2147486860" r:id="rId9"/>
    <p:sldLayoutId id="2147486861" r:id="rId10"/>
    <p:sldLayoutId id="2147486862" r:id="rId11"/>
    <p:sldLayoutId id="2147486863" r:id="rId12"/>
    <p:sldLayoutId id="2147486864" r:id="rId13"/>
    <p:sldLayoutId id="2147486865" r:id="rId14"/>
    <p:sldLayoutId id="2147486866" r:id="rId15"/>
    <p:sldLayoutId id="2147486867" r:id="rId16"/>
    <p:sldLayoutId id="2147486868" r:id="rId17"/>
    <p:sldLayoutId id="2147486869" r:id="rId18"/>
    <p:sldLayoutId id="2147486870" r:id="rId19"/>
    <p:sldLayoutId id="2147486871" r:id="rId20"/>
    <p:sldLayoutId id="2147486872" r:id="rId21"/>
    <p:sldLayoutId id="2147486873" r:id="rId22"/>
    <p:sldLayoutId id="2147486874" r:id="rId23"/>
    <p:sldLayoutId id="2147486875" r:id="rId24"/>
    <p:sldLayoutId id="2147486876" r:id="rId25"/>
    <p:sldLayoutId id="2147486877" r:id="rId26"/>
    <p:sldLayoutId id="2147486878" r:id="rId27"/>
    <p:sldLayoutId id="2147486879" r:id="rId28"/>
    <p:sldLayoutId id="2147486880" r:id="rId29"/>
    <p:sldLayoutId id="2147486881" r:id="rId30"/>
    <p:sldLayoutId id="2147486882" r:id="rId31"/>
    <p:sldLayoutId id="2147486883" r:id="rId32"/>
    <p:sldLayoutId id="2147486884" r:id="rId33"/>
    <p:sldLayoutId id="2147486885" r:id="rId34"/>
    <p:sldLayoutId id="2147486886" r:id="rId35"/>
    <p:sldLayoutId id="2147486887" r:id="rId36"/>
    <p:sldLayoutId id="2147486888" r:id="rId37"/>
    <p:sldLayoutId id="2147486889" r:id="rId38"/>
    <p:sldLayoutId id="2147486890" r:id="rId39"/>
    <p:sldLayoutId id="2147486891" r:id="rId40"/>
    <p:sldLayoutId id="2147486892" r:id="rId41"/>
    <p:sldLayoutId id="2147486893" r:id="rId42"/>
    <p:sldLayoutId id="2147486894" r:id="rId43"/>
    <p:sldLayoutId id="2147486895" r:id="rId44"/>
    <p:sldLayoutId id="2147486896" r:id="rId45"/>
    <p:sldLayoutId id="2147486897" r:id="rId46"/>
    <p:sldLayoutId id="2147486898" r:id="rId47"/>
    <p:sldLayoutId id="2147486899" r:id="rId48"/>
    <p:sldLayoutId id="2147486900" r:id="rId49"/>
    <p:sldLayoutId id="2147486901" r:id="rId50"/>
    <p:sldLayoutId id="2147486902" r:id="rId51"/>
    <p:sldLayoutId id="2147486903" r:id="rId52"/>
    <p:sldLayoutId id="2147486904" r:id="rId53"/>
    <p:sldLayoutId id="2147486905" r:id="rId54"/>
    <p:sldLayoutId id="2147486906" r:id="rId55"/>
    <p:sldLayoutId id="2147486907" r:id="rId56"/>
    <p:sldLayoutId id="2147486908" r:id="rId57"/>
    <p:sldLayoutId id="2147486909" r:id="rId58"/>
    <p:sldLayoutId id="2147486910" r:id="rId59"/>
    <p:sldLayoutId id="2147486911" r:id="rId60"/>
    <p:sldLayoutId id="2147486912" r:id="rId61"/>
    <p:sldLayoutId id="2147486913" r:id="rId62"/>
    <p:sldLayoutId id="2147486914" r:id="rId63"/>
    <p:sldLayoutId id="2147486915" r:id="rId64"/>
    <p:sldLayoutId id="2147486916" r:id="rId65"/>
    <p:sldLayoutId id="2147486917" r:id="rId66"/>
    <p:sldLayoutId id="2147486918" r:id="rId67"/>
    <p:sldLayoutId id="2147486919" r:id="rId68"/>
    <p:sldLayoutId id="2147486920" r:id="rId69"/>
    <p:sldLayoutId id="2147486921" r:id="rId70"/>
    <p:sldLayoutId id="2147486922" r:id="rId71"/>
    <p:sldLayoutId id="2147486923" r:id="rId72"/>
    <p:sldLayoutId id="2147486924" r:id="rId73"/>
    <p:sldLayoutId id="2147486925" r:id="rId74"/>
    <p:sldLayoutId id="2147486926" r:id="rId75"/>
    <p:sldLayoutId id="2147486927" r:id="rId76"/>
    <p:sldLayoutId id="2147486928" r:id="rId77"/>
    <p:sldLayoutId id="2147486929" r:id="rId78"/>
    <p:sldLayoutId id="2147486930" r:id="rId79"/>
    <p:sldLayoutId id="2147486931" r:id="rId80"/>
    <p:sldLayoutId id="2147486932" r:id="rId81"/>
    <p:sldLayoutId id="2147486933" r:id="rId82"/>
    <p:sldLayoutId id="2147486934" r:id="rId83"/>
    <p:sldLayoutId id="2147486935" r:id="rId84"/>
    <p:sldLayoutId id="2147486936" r:id="rId85"/>
    <p:sldLayoutId id="2147486937" r:id="rId86"/>
    <p:sldLayoutId id="2147486938" r:id="rId87"/>
    <p:sldLayoutId id="2147486939" r:id="rId88"/>
    <p:sldLayoutId id="2147486940" r:id="rId89"/>
    <p:sldLayoutId id="2147486941" r:id="rId90"/>
    <p:sldLayoutId id="2147486942" r:id="rId91"/>
    <p:sldLayoutId id="2147486943" r:id="rId92"/>
    <p:sldLayoutId id="2147486944" r:id="rId93"/>
    <p:sldLayoutId id="2147486945" r:id="rId94"/>
    <p:sldLayoutId id="2147486946" r:id="rId95"/>
    <p:sldLayoutId id="2147486947" r:id="rId96"/>
    <p:sldLayoutId id="2147486948" r:id="rId97"/>
    <p:sldLayoutId id="2147486949" r:id="rId98"/>
    <p:sldLayoutId id="2147486950" r:id="rId99"/>
    <p:sldLayoutId id="2147486951" r:id="rId100"/>
    <p:sldLayoutId id="2147486952" r:id="rId101"/>
    <p:sldLayoutId id="2147486953" r:id="rId102"/>
    <p:sldLayoutId id="2147486954" r:id="rId103"/>
    <p:sldLayoutId id="2147486955" r:id="rId104"/>
    <p:sldLayoutId id="2147486956" r:id="rId105"/>
    <p:sldLayoutId id="2147486957" r:id="rId106"/>
    <p:sldLayoutId id="2147486958" r:id="rId107"/>
    <p:sldLayoutId id="2147486959" r:id="rId108"/>
    <p:sldLayoutId id="2147486960" r:id="rId109"/>
    <p:sldLayoutId id="2147486961" r:id="rId110"/>
    <p:sldLayoutId id="2147486962" r:id="rId111"/>
    <p:sldLayoutId id="2147486963" r:id="rId112"/>
    <p:sldLayoutId id="2147486964" r:id="rId113"/>
    <p:sldLayoutId id="2147486965" r:id="rId114"/>
    <p:sldLayoutId id="2147486966" r:id="rId115"/>
    <p:sldLayoutId id="2147486967" r:id="rId116"/>
    <p:sldLayoutId id="2147486968" r:id="rId117"/>
    <p:sldLayoutId id="2147486969" r:id="rId118"/>
    <p:sldLayoutId id="2147486970" r:id="rId119"/>
    <p:sldLayoutId id="2147486971" r:id="rId120"/>
    <p:sldLayoutId id="2147486972" r:id="rId121"/>
    <p:sldLayoutId id="2147486973" r:id="rId122"/>
    <p:sldLayoutId id="2147486974" r:id="rId123"/>
    <p:sldLayoutId id="2147486975" r:id="rId124"/>
    <p:sldLayoutId id="2147486976" r:id="rId125"/>
    <p:sldLayoutId id="2147486977" r:id="rId126"/>
    <p:sldLayoutId id="2147486978" r:id="rId127"/>
    <p:sldLayoutId id="2147486979" r:id="rId128"/>
    <p:sldLayoutId id="2147486980" r:id="rId129"/>
    <p:sldLayoutId id="2147486981" r:id="rId130"/>
    <p:sldLayoutId id="2147486982" r:id="rId131"/>
    <p:sldLayoutId id="2147486983" r:id="rId132"/>
    <p:sldLayoutId id="2147486984" r:id="rId133"/>
    <p:sldLayoutId id="2147486985" r:id="rId134"/>
    <p:sldLayoutId id="2147486986" r:id="rId135"/>
    <p:sldLayoutId id="2147486987" r:id="rId136"/>
    <p:sldLayoutId id="2147486988" r:id="rId137"/>
    <p:sldLayoutId id="2147486989" r:id="rId138"/>
    <p:sldLayoutId id="2147486990" r:id="rId139"/>
    <p:sldLayoutId id="2147486991" r:id="rId140"/>
    <p:sldLayoutId id="2147486992" r:id="rId141"/>
    <p:sldLayoutId id="2147486993" r:id="rId142"/>
    <p:sldLayoutId id="2147486994" r:id="rId143"/>
    <p:sldLayoutId id="2147486995" r:id="rId144"/>
    <p:sldLayoutId id="2147486996" r:id="rId145"/>
    <p:sldLayoutId id="2147486997" r:id="rId146"/>
    <p:sldLayoutId id="2147486998" r:id="rId147"/>
    <p:sldLayoutId id="2147486999" r:id="rId148"/>
    <p:sldLayoutId id="2147487000" r:id="rId149"/>
    <p:sldLayoutId id="2147487001" r:id="rId150"/>
    <p:sldLayoutId id="2147487002" r:id="rId151"/>
    <p:sldLayoutId id="2147487003" r:id="rId152"/>
    <p:sldLayoutId id="2147487004" r:id="rId153"/>
    <p:sldLayoutId id="2147487005" r:id="rId154"/>
    <p:sldLayoutId id="2147487006" r:id="rId155"/>
    <p:sldLayoutId id="2147487007" r:id="rId156"/>
    <p:sldLayoutId id="2147487008" r:id="rId157"/>
    <p:sldLayoutId id="2147487009" r:id="rId158"/>
    <p:sldLayoutId id="2147487010" r:id="rId159"/>
    <p:sldLayoutId id="2147487011" r:id="rId160"/>
    <p:sldLayoutId id="2147487012" r:id="rId161"/>
    <p:sldLayoutId id="2147487013" r:id="rId162"/>
    <p:sldLayoutId id="2147487014" r:id="rId163"/>
    <p:sldLayoutId id="2147487015" r:id="rId164"/>
    <p:sldLayoutId id="2147487016" r:id="rId165"/>
    <p:sldLayoutId id="2147487017" r:id="rId166"/>
    <p:sldLayoutId id="2147487018" r:id="rId167"/>
    <p:sldLayoutId id="2147487019" r:id="rId168"/>
    <p:sldLayoutId id="2147487020" r:id="rId169"/>
    <p:sldLayoutId id="2147487021" r:id="rId170"/>
    <p:sldLayoutId id="2147487022" r:id="rId171"/>
    <p:sldLayoutId id="2147487023" r:id="rId172"/>
    <p:sldLayoutId id="2147487024" r:id="rId173"/>
    <p:sldLayoutId id="2147487025" r:id="rId174"/>
    <p:sldLayoutId id="2147487026" r:id="rId17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AC3AB3C-D6E3-DEDF-500C-2AD53838B2DC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04" imgH="405" progId="TCLayout.ActiveDocument.1">
                  <p:embed/>
                </p:oleObj>
              </mc:Choice>
              <mc:Fallback>
                <p:oleObj name="think-cell Slide" r:id="rId6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C3AB3C-D6E3-DEDF-500C-2AD53838B2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61" r:id="rId1"/>
    <p:sldLayoutId id="2147485215" r:id="rId2"/>
    <p:sldLayoutId id="214748736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819.xml"/><Relationship Id="rId2" Type="http://schemas.openxmlformats.org/officeDocument/2006/relationships/tags" Target="../tags/tag818.xml"/><Relationship Id="rId1" Type="http://schemas.openxmlformats.org/officeDocument/2006/relationships/tags" Target="../tags/tag817.xml"/><Relationship Id="rId5" Type="http://schemas.openxmlformats.org/officeDocument/2006/relationships/slideLayout" Target="../slideLayouts/slideLayout731.xml"/><Relationship Id="rId4" Type="http://schemas.openxmlformats.org/officeDocument/2006/relationships/tags" Target="../tags/tag8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823.xml"/><Relationship Id="rId2" Type="http://schemas.openxmlformats.org/officeDocument/2006/relationships/tags" Target="../tags/tag822.xml"/><Relationship Id="rId1" Type="http://schemas.openxmlformats.org/officeDocument/2006/relationships/tags" Target="../tags/tag821.xml"/><Relationship Id="rId4" Type="http://schemas.openxmlformats.org/officeDocument/2006/relationships/slideLayout" Target="../slideLayouts/slideLayout7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FAAFF-CA4C-1EFF-6100-055A969DFC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NPD Process description</a:t>
            </a:r>
          </a:p>
        </p:txBody>
      </p:sp>
      <p:sp>
        <p:nvSpPr>
          <p:cNvPr id="3" name="ValueChainHeader">
            <a:extLst>
              <a:ext uri="{FF2B5EF4-FFF2-40B4-BE49-F238E27FC236}">
                <a16:creationId xmlns:a16="http://schemas.microsoft.com/office/drawing/2014/main" id="{95C80935-75BA-157B-61E2-DC9E7FEDF34C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45235" y="990571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Opportunity identification &amp;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strategic planning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2BF735-2F7B-B7C8-2366-9A885E374256}"/>
              </a:ext>
            </a:extLst>
          </p:cNvPr>
          <p:cNvSpPr txBox="1"/>
          <p:nvPr/>
        </p:nvSpPr>
        <p:spPr>
          <a:xfrm>
            <a:off x="1145235" y="1723517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900" dirty="0">
                <a:solidFill>
                  <a:schemeClr val="tx1"/>
                </a:solidFill>
              </a:rPr>
              <a:t>1. Customer requirements assessment </a:t>
            </a:r>
          </a:p>
          <a:p>
            <a:r>
              <a:rPr lang="en-IN" sz="900" dirty="0">
                <a:solidFill>
                  <a:schemeClr val="tx1"/>
                </a:solidFill>
              </a:rPr>
              <a:t>2. Product vision and conceptualisation</a:t>
            </a:r>
          </a:p>
          <a:p>
            <a:r>
              <a:rPr lang="en-IN" sz="900" dirty="0">
                <a:solidFill>
                  <a:schemeClr val="tx1"/>
                </a:solidFill>
              </a:rPr>
              <a:t>3. Benchmarking and teardown</a:t>
            </a:r>
          </a:p>
          <a:p>
            <a:r>
              <a:rPr lang="en-IN" sz="900" dirty="0">
                <a:solidFill>
                  <a:schemeClr val="tx1"/>
                </a:solidFill>
              </a:rPr>
              <a:t>4. Simulation modelling (thermal, electrochemical)</a:t>
            </a:r>
          </a:p>
          <a:p>
            <a:r>
              <a:rPr lang="en-IN" sz="900" dirty="0">
                <a:solidFill>
                  <a:schemeClr val="tx1"/>
                </a:solidFill>
              </a:rPr>
              <a:t>5. Cost modelling</a:t>
            </a:r>
          </a:p>
          <a:p>
            <a:r>
              <a:rPr lang="en-IN" sz="900" dirty="0">
                <a:solidFill>
                  <a:schemeClr val="tx1"/>
                </a:solidFill>
              </a:rPr>
              <a:t>6. Material supply chain availability</a:t>
            </a:r>
          </a:p>
          <a:p>
            <a:r>
              <a:rPr lang="en-IN" sz="900" dirty="0">
                <a:solidFill>
                  <a:schemeClr val="tx1"/>
                </a:solidFill>
              </a:rPr>
              <a:t>7. Supplier screening and evaluation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E70A8D-D800-9603-0930-125609D8CF34}"/>
              </a:ext>
            </a:extLst>
          </p:cNvPr>
          <p:cNvSpPr/>
          <p:nvPr/>
        </p:nvSpPr>
        <p:spPr>
          <a:xfrm rot="16200000">
            <a:off x="211506" y="2307768"/>
            <a:ext cx="1355834" cy="322915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Procedure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F0A880-8CCE-21C4-73E7-022AA428DB9F}"/>
              </a:ext>
            </a:extLst>
          </p:cNvPr>
          <p:cNvSpPr txBox="1"/>
          <p:nvPr/>
        </p:nvSpPr>
        <p:spPr>
          <a:xfrm>
            <a:off x="1145234" y="3308480"/>
            <a:ext cx="2465231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IN" sz="900" dirty="0"/>
              <a:t>1. SOR</a:t>
            </a:r>
          </a:p>
          <a:p>
            <a:r>
              <a:rPr lang="en-IN" sz="900" dirty="0"/>
              <a:t>2. Basic cell design and concept document</a:t>
            </a:r>
          </a:p>
          <a:p>
            <a:r>
              <a:rPr lang="en-IN" sz="900" dirty="0"/>
              <a:t>3. Development approach</a:t>
            </a:r>
          </a:p>
          <a:p>
            <a:r>
              <a:rPr lang="en-IN" sz="900" dirty="0"/>
              <a:t>4. Basic simulation results</a:t>
            </a:r>
          </a:p>
          <a:p>
            <a:r>
              <a:rPr lang="en-IN" sz="900" dirty="0"/>
              <a:t>5. Initial BOM and cost model</a:t>
            </a:r>
          </a:p>
          <a:p>
            <a:r>
              <a:rPr lang="en-IN" sz="900" dirty="0"/>
              <a:t>6. Supplier long list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4BD07D-F863-CCC3-3B4C-FE6DDC7D0ECA}"/>
              </a:ext>
            </a:extLst>
          </p:cNvPr>
          <p:cNvSpPr/>
          <p:nvPr/>
        </p:nvSpPr>
        <p:spPr>
          <a:xfrm rot="16200000">
            <a:off x="211506" y="3839618"/>
            <a:ext cx="1355834" cy="293559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Deliverable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87A24EF-56C6-D14A-E655-F748E7FEDC0F}"/>
              </a:ext>
            </a:extLst>
          </p:cNvPr>
          <p:cNvSpPr txBox="1"/>
          <p:nvPr/>
        </p:nvSpPr>
        <p:spPr>
          <a:xfrm>
            <a:off x="1145235" y="4759662"/>
            <a:ext cx="2465232" cy="1475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IN" sz="900" dirty="0"/>
              <a:t>Comparative analysis of cell concepts on following parameters</a:t>
            </a:r>
          </a:p>
          <a:p>
            <a:pPr marL="171450" indent="-171450">
              <a:buFontTx/>
              <a:buChar char="-"/>
            </a:pPr>
            <a:r>
              <a:rPr lang="en-IN" sz="900" dirty="0"/>
              <a:t>Business case and market opportunity</a:t>
            </a:r>
          </a:p>
          <a:p>
            <a:pPr marL="171450" indent="-171450">
              <a:buFontTx/>
              <a:buChar char="-"/>
            </a:pPr>
            <a:r>
              <a:rPr lang="en-IN" sz="900" dirty="0"/>
              <a:t>Design feasibility</a:t>
            </a:r>
          </a:p>
          <a:p>
            <a:pPr marL="171450" indent="-171450">
              <a:buFontTx/>
              <a:buChar char="-"/>
            </a:pPr>
            <a:r>
              <a:rPr lang="en-IN" sz="900" dirty="0"/>
              <a:t>Supply chain feasibility</a:t>
            </a:r>
          </a:p>
          <a:p>
            <a:pPr marL="171450" indent="-171450">
              <a:buFontTx/>
              <a:buChar char="-"/>
            </a:pPr>
            <a:r>
              <a:rPr lang="en-IN" sz="900" dirty="0"/>
              <a:t>Initial performance model and simulation results</a:t>
            </a:r>
          </a:p>
          <a:p>
            <a:pPr marL="171450" indent="-171450">
              <a:buFontTx/>
              <a:buChar char="-"/>
            </a:pPr>
            <a:r>
              <a:rPr lang="en-IN" sz="900" dirty="0"/>
              <a:t>Development timeline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9FEBCB8-45C9-B90D-5311-0CF269D801BF}"/>
              </a:ext>
            </a:extLst>
          </p:cNvPr>
          <p:cNvSpPr/>
          <p:nvPr/>
        </p:nvSpPr>
        <p:spPr>
          <a:xfrm rot="16200000">
            <a:off x="211506" y="5290800"/>
            <a:ext cx="1355834" cy="293559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Decision Criteria</a:t>
            </a:r>
          </a:p>
        </p:txBody>
      </p:sp>
      <p:sp>
        <p:nvSpPr>
          <p:cNvPr id="10" name="ValueChainHeader">
            <a:extLst>
              <a:ext uri="{FF2B5EF4-FFF2-40B4-BE49-F238E27FC236}">
                <a16:creationId xmlns:a16="http://schemas.microsoft.com/office/drawing/2014/main" id="{7CF2AA07-514D-4C60-373F-0391907C0BE3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758024" y="1001566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Cell design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validation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9BA538-5441-4EB6-87D2-E538E95942AF}"/>
              </a:ext>
            </a:extLst>
          </p:cNvPr>
          <p:cNvSpPr txBox="1"/>
          <p:nvPr/>
        </p:nvSpPr>
        <p:spPr>
          <a:xfrm>
            <a:off x="3758024" y="1734512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r>
              <a:rPr lang="en-IN" sz="900" dirty="0"/>
              <a:t>1. Material performance &amp; cost evaluation. </a:t>
            </a:r>
          </a:p>
          <a:p>
            <a:r>
              <a:rPr lang="en-IN" sz="900" dirty="0"/>
              <a:t>2. supplier selection and material sourcing</a:t>
            </a:r>
          </a:p>
          <a:p>
            <a:r>
              <a:rPr lang="en-IN" sz="900" dirty="0"/>
              <a:t>3. Assembly of coin cell and pouch cells</a:t>
            </a:r>
          </a:p>
          <a:p>
            <a:r>
              <a:rPr lang="en-IN" sz="900" dirty="0"/>
              <a:t>4. Initial process parameter evaluation and optimization</a:t>
            </a:r>
          </a:p>
          <a:p>
            <a:r>
              <a:rPr lang="en-IN" sz="900" dirty="0"/>
              <a:t>5. Testing (performance and lifetime)</a:t>
            </a:r>
          </a:p>
          <a:p>
            <a:r>
              <a:rPr lang="en-IN" sz="900" dirty="0"/>
              <a:t>6. Reparameterization of the models and simulation</a:t>
            </a:r>
          </a:p>
          <a:p>
            <a:r>
              <a:rPr lang="en-IN" sz="900" dirty="0"/>
              <a:t>7. Optimization of initial BOM</a:t>
            </a:r>
          </a:p>
          <a:p>
            <a:r>
              <a:rPr lang="en-IN" sz="900" dirty="0"/>
              <a:t>8. Conduction of functional safety tests</a:t>
            </a:r>
          </a:p>
          <a:p>
            <a:endParaRPr lang="en-IN" sz="9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1E2A8D-7FD3-1401-E883-F0947F8CE9D4}"/>
              </a:ext>
            </a:extLst>
          </p:cNvPr>
          <p:cNvSpPr txBox="1"/>
          <p:nvPr/>
        </p:nvSpPr>
        <p:spPr>
          <a:xfrm>
            <a:off x="3758024" y="3319475"/>
            <a:ext cx="2465230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1. Specification sheet for the A-Sample</a:t>
            </a:r>
          </a:p>
          <a:p>
            <a:r>
              <a:rPr lang="en-IN" dirty="0"/>
              <a:t>2. Detailed cell design</a:t>
            </a:r>
          </a:p>
          <a:p>
            <a:r>
              <a:rPr lang="en-IN" dirty="0"/>
              <a:t>3. Defined electrode formulations</a:t>
            </a:r>
          </a:p>
          <a:p>
            <a:r>
              <a:rPr lang="en-IN" dirty="0"/>
              <a:t>4. Material performance evaluation results</a:t>
            </a:r>
          </a:p>
          <a:p>
            <a:r>
              <a:rPr lang="en-IN" dirty="0"/>
              <a:t>5. BOM</a:t>
            </a:r>
          </a:p>
          <a:p>
            <a:r>
              <a:rPr lang="en-IN" dirty="0"/>
              <a:t>6. Initial performance model set-up (Capacity, OCV, IR, etc.)</a:t>
            </a:r>
          </a:p>
          <a:p>
            <a:r>
              <a:rPr lang="en-IN" dirty="0"/>
              <a:t>7. Initial production process</a:t>
            </a:r>
          </a:p>
          <a:p>
            <a:r>
              <a:rPr lang="en-IN" dirty="0"/>
              <a:t>8. DFMEA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B4E695-B0FF-3D74-5C7B-E591D831EECB}"/>
              </a:ext>
            </a:extLst>
          </p:cNvPr>
          <p:cNvSpPr txBox="1"/>
          <p:nvPr/>
        </p:nvSpPr>
        <p:spPr>
          <a:xfrm>
            <a:off x="3758024" y="4770656"/>
            <a:ext cx="2465230" cy="1464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r>
              <a:rPr lang="en-IN" sz="900" dirty="0"/>
              <a:t>Comparative analysis of cell concepts on following parameters</a:t>
            </a:r>
          </a:p>
          <a:p>
            <a:pPr marL="171450" indent="-171450">
              <a:buFontTx/>
              <a:buChar char="-"/>
            </a:pPr>
            <a:r>
              <a:rPr lang="en-IN" dirty="0"/>
              <a:t>Assessment of requirements fulfilment</a:t>
            </a:r>
          </a:p>
          <a:p>
            <a:pPr marL="171450" indent="-171450">
              <a:buFontTx/>
              <a:buChar char="-"/>
            </a:pPr>
            <a:r>
              <a:rPr lang="en-IN" dirty="0"/>
              <a:t>Production process feasibility of different designs</a:t>
            </a:r>
          </a:p>
          <a:p>
            <a:pPr marL="171450" indent="-171450">
              <a:buFontTx/>
              <a:buChar char="-"/>
            </a:pPr>
            <a:r>
              <a:rPr lang="en-IN" dirty="0"/>
              <a:t>BOM cost</a:t>
            </a:r>
          </a:p>
          <a:p>
            <a:pPr marL="171450" indent="-171450">
              <a:buFontTx/>
              <a:buChar char="-"/>
            </a:pPr>
            <a:r>
              <a:rPr lang="en-IN" dirty="0"/>
              <a:t>Functional safety</a:t>
            </a:r>
          </a:p>
        </p:txBody>
      </p:sp>
      <p:sp>
        <p:nvSpPr>
          <p:cNvPr id="34" name="ValueChainHeader">
            <a:extLst>
              <a:ext uri="{FF2B5EF4-FFF2-40B4-BE49-F238E27FC236}">
                <a16:creationId xmlns:a16="http://schemas.microsoft.com/office/drawing/2014/main" id="{4457ED7E-658B-F452-48E9-24604FE3B1A5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342543" y="1001566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Prototype cell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development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6C1FBCC-DFE3-AF4C-FFCE-B2AE12C84FF3}"/>
              </a:ext>
            </a:extLst>
          </p:cNvPr>
          <p:cNvSpPr txBox="1"/>
          <p:nvPr/>
        </p:nvSpPr>
        <p:spPr>
          <a:xfrm>
            <a:off x="6342543" y="1734512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Process development</a:t>
            </a:r>
          </a:p>
          <a:p>
            <a:r>
              <a:rPr lang="en-US" dirty="0"/>
              <a:t>Supplier Trials and material procurement</a:t>
            </a:r>
          </a:p>
          <a:p>
            <a:r>
              <a:rPr lang="en-US" dirty="0"/>
              <a:t>Proto cell manufacturing</a:t>
            </a:r>
          </a:p>
          <a:p>
            <a:r>
              <a:rPr lang="en-US" dirty="0"/>
              <a:t>A-Sample testing (performance, lifetime, and safety)</a:t>
            </a:r>
          </a:p>
          <a:p>
            <a:r>
              <a:rPr lang="en-IN" sz="900" dirty="0"/>
              <a:t>Reparameterization of the models and simulation</a:t>
            </a:r>
          </a:p>
          <a:p>
            <a:r>
              <a:rPr lang="en-US" dirty="0"/>
              <a:t>Quantified comparison of test data with regards to specifications</a:t>
            </a:r>
          </a:p>
          <a:p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6581B1D-EC9D-92EB-A96C-CA9D4DBB7E19}"/>
              </a:ext>
            </a:extLst>
          </p:cNvPr>
          <p:cNvSpPr txBox="1"/>
          <p:nvPr/>
        </p:nvSpPr>
        <p:spPr>
          <a:xfrm>
            <a:off x="6342543" y="3319475"/>
            <a:ext cx="2465230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r>
              <a:rPr lang="en-IN" dirty="0"/>
              <a:t>1. Spec sheet for A-Sample</a:t>
            </a:r>
          </a:p>
          <a:p>
            <a:r>
              <a:rPr lang="en-IN" dirty="0"/>
              <a:t>2. Optimized BOM and Cell cost model</a:t>
            </a:r>
          </a:p>
          <a:p>
            <a:r>
              <a:rPr lang="en-IN" dirty="0"/>
              <a:t>3. Assembly drawing and Production CAD</a:t>
            </a:r>
          </a:p>
          <a:p>
            <a:r>
              <a:rPr lang="en-IN" dirty="0"/>
              <a:t>4. A-Sample electrode design (recipe, process parameter, and electrode feature)</a:t>
            </a:r>
          </a:p>
          <a:p>
            <a:r>
              <a:rPr lang="en-IN" dirty="0"/>
              <a:t>5. A-Sample testing report</a:t>
            </a:r>
          </a:p>
          <a:p>
            <a:r>
              <a:rPr lang="en-IN" dirty="0"/>
              <a:t>6. Updated simulation model</a:t>
            </a:r>
          </a:p>
          <a:p>
            <a:r>
              <a:rPr lang="en-IN" dirty="0"/>
              <a:t>7. Safety test summary</a:t>
            </a:r>
          </a:p>
          <a:p>
            <a:r>
              <a:rPr lang="en-IN" dirty="0"/>
              <a:t>8. Process optimization (PFD, Control plan)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70DC8BE-7CBB-9A9B-E4FC-61FF52149B6B}"/>
              </a:ext>
            </a:extLst>
          </p:cNvPr>
          <p:cNvSpPr txBox="1"/>
          <p:nvPr/>
        </p:nvSpPr>
        <p:spPr>
          <a:xfrm>
            <a:off x="6342543" y="4770656"/>
            <a:ext cx="2465230" cy="1464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38" name="ValueChainHeader">
            <a:extLst>
              <a:ext uri="{FF2B5EF4-FFF2-40B4-BE49-F238E27FC236}">
                <a16:creationId xmlns:a16="http://schemas.microsoft.com/office/drawing/2014/main" id="{881A10B4-B13B-0235-C708-FF563720332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8927062" y="990571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Pre-pilot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Development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8F9754-062C-CF96-C289-C81B3E3D194F}"/>
              </a:ext>
            </a:extLst>
          </p:cNvPr>
          <p:cNvSpPr txBox="1"/>
          <p:nvPr/>
        </p:nvSpPr>
        <p:spPr>
          <a:xfrm>
            <a:off x="8927062" y="1723517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IN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80BA00-8B40-C62B-D83A-6A9D0B442EB9}"/>
              </a:ext>
            </a:extLst>
          </p:cNvPr>
          <p:cNvSpPr txBox="1"/>
          <p:nvPr/>
        </p:nvSpPr>
        <p:spPr>
          <a:xfrm>
            <a:off x="8927062" y="3308480"/>
            <a:ext cx="2465230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2CAE7E-06FD-97BA-7CF8-EA3A391FB18F}"/>
              </a:ext>
            </a:extLst>
          </p:cNvPr>
          <p:cNvSpPr txBox="1"/>
          <p:nvPr/>
        </p:nvSpPr>
        <p:spPr>
          <a:xfrm>
            <a:off x="8927062" y="4759661"/>
            <a:ext cx="2465230" cy="1464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46379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685574-3D01-B2E4-D41A-F340BC94B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8DA05-17F3-1226-C9A1-9CCCD4030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NPD Process flow</a:t>
            </a:r>
          </a:p>
        </p:txBody>
      </p:sp>
      <p:sp>
        <p:nvSpPr>
          <p:cNvPr id="34" name="ValueChainHeader">
            <a:extLst>
              <a:ext uri="{FF2B5EF4-FFF2-40B4-BE49-F238E27FC236}">
                <a16:creationId xmlns:a16="http://schemas.microsoft.com/office/drawing/2014/main" id="{CA32747F-BB00-1970-4434-ED26D312E1EA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1145235" y="990571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Pilot production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(Sample-B)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2E18601-663A-00A0-FEE3-AC659808BB1B}"/>
              </a:ext>
            </a:extLst>
          </p:cNvPr>
          <p:cNvSpPr txBox="1"/>
          <p:nvPr/>
        </p:nvSpPr>
        <p:spPr>
          <a:xfrm>
            <a:off x="1145235" y="1723517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IN" sz="900" dirty="0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C1D70D0-8E34-8F16-9545-79275BFD0013}"/>
              </a:ext>
            </a:extLst>
          </p:cNvPr>
          <p:cNvSpPr txBox="1"/>
          <p:nvPr/>
        </p:nvSpPr>
        <p:spPr>
          <a:xfrm>
            <a:off x="1145234" y="3308480"/>
            <a:ext cx="2465231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IN" sz="9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364F0FF-2645-3AE9-1414-19003F1813AE}"/>
              </a:ext>
            </a:extLst>
          </p:cNvPr>
          <p:cNvSpPr txBox="1"/>
          <p:nvPr/>
        </p:nvSpPr>
        <p:spPr>
          <a:xfrm>
            <a:off x="1145235" y="4759662"/>
            <a:ext cx="2465232" cy="147553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IN" sz="900" dirty="0"/>
          </a:p>
        </p:txBody>
      </p:sp>
      <p:sp>
        <p:nvSpPr>
          <p:cNvPr id="38" name="ValueChainHeader">
            <a:extLst>
              <a:ext uri="{FF2B5EF4-FFF2-40B4-BE49-F238E27FC236}">
                <a16:creationId xmlns:a16="http://schemas.microsoft.com/office/drawing/2014/main" id="{55475DAD-5CB2-473A-5A00-0EE6C4F113AF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3758024" y="1001566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Gigafactory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readiness &amp; SOP transition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B1203E0-041A-7EC3-E6C5-5BAED5C38EE8}"/>
              </a:ext>
            </a:extLst>
          </p:cNvPr>
          <p:cNvSpPr txBox="1"/>
          <p:nvPr/>
        </p:nvSpPr>
        <p:spPr>
          <a:xfrm>
            <a:off x="3758024" y="1734512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IN" sz="9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5BA99C3-364D-516D-0ECF-3F63B2C4D7BC}"/>
              </a:ext>
            </a:extLst>
          </p:cNvPr>
          <p:cNvSpPr txBox="1"/>
          <p:nvPr/>
        </p:nvSpPr>
        <p:spPr>
          <a:xfrm>
            <a:off x="3758024" y="3319475"/>
            <a:ext cx="2465230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12EBF29-C4CF-2E03-6196-2908B6980449}"/>
              </a:ext>
            </a:extLst>
          </p:cNvPr>
          <p:cNvSpPr txBox="1"/>
          <p:nvPr/>
        </p:nvSpPr>
        <p:spPr>
          <a:xfrm>
            <a:off x="3758024" y="4770656"/>
            <a:ext cx="2465230" cy="1464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2" name="ValueChainHeader">
            <a:extLst>
              <a:ext uri="{FF2B5EF4-FFF2-40B4-BE49-F238E27FC236}">
                <a16:creationId xmlns:a16="http://schemas.microsoft.com/office/drawing/2014/main" id="{A292302D-E818-B071-1D08-22B0FAFE8BC2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6332286" y="1001566"/>
            <a:ext cx="2465230" cy="656842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1000" b="1" dirty="0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Start of production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C555706-A191-5D00-1EEF-0494934AF921}"/>
              </a:ext>
            </a:extLst>
          </p:cNvPr>
          <p:cNvSpPr txBox="1"/>
          <p:nvPr/>
        </p:nvSpPr>
        <p:spPr>
          <a:xfrm>
            <a:off x="6332286" y="1734512"/>
            <a:ext cx="2465230" cy="14914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800">
                <a:solidFill>
                  <a:schemeClr val="tx1"/>
                </a:solidFill>
              </a:defRPr>
            </a:lvl1pPr>
          </a:lstStyle>
          <a:p>
            <a:endParaRPr lang="en-IN" sz="9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9366CC8-EE63-16BD-4920-13FD1FE994AE}"/>
              </a:ext>
            </a:extLst>
          </p:cNvPr>
          <p:cNvSpPr txBox="1"/>
          <p:nvPr/>
        </p:nvSpPr>
        <p:spPr>
          <a:xfrm>
            <a:off x="6332286" y="3319475"/>
            <a:ext cx="2465230" cy="135583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6A9D57F-08D6-92EE-1045-85584793512D}"/>
              </a:ext>
            </a:extLst>
          </p:cNvPr>
          <p:cNvSpPr txBox="1"/>
          <p:nvPr/>
        </p:nvSpPr>
        <p:spPr>
          <a:xfrm>
            <a:off x="6332286" y="4770656"/>
            <a:ext cx="2465230" cy="146454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900">
                <a:solidFill>
                  <a:schemeClr val="tx1"/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06FBFBA-D2D0-527C-E17E-2365C5B20A87}"/>
              </a:ext>
            </a:extLst>
          </p:cNvPr>
          <p:cNvSpPr/>
          <p:nvPr/>
        </p:nvSpPr>
        <p:spPr>
          <a:xfrm rot="16200000">
            <a:off x="211506" y="2307768"/>
            <a:ext cx="1355834" cy="322915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Procedure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45F88A1-5101-9CE4-213D-C707A8210CB5}"/>
              </a:ext>
            </a:extLst>
          </p:cNvPr>
          <p:cNvSpPr/>
          <p:nvPr/>
        </p:nvSpPr>
        <p:spPr>
          <a:xfrm rot="16200000">
            <a:off x="211506" y="3839618"/>
            <a:ext cx="1355834" cy="293559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Deliverable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623ED40-4715-CE17-78C8-D050035DE96A}"/>
              </a:ext>
            </a:extLst>
          </p:cNvPr>
          <p:cNvSpPr/>
          <p:nvPr/>
        </p:nvSpPr>
        <p:spPr>
          <a:xfrm rot="16200000">
            <a:off x="211506" y="5290800"/>
            <a:ext cx="1355834" cy="293559"/>
          </a:xfrm>
          <a:prstGeom prst="rect">
            <a:avLst/>
          </a:prstGeom>
          <a:solidFill>
            <a:srgbClr val="ED1B24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rgbClr val="FFFFFF"/>
                </a:solidFill>
              </a:rPr>
              <a:t>Decision Criteria</a:t>
            </a:r>
          </a:p>
        </p:txBody>
      </p:sp>
    </p:spTree>
    <p:extLst>
      <p:ext uri="{BB962C8B-B14F-4D97-AF65-F5344CB8AC3E}">
        <p14:creationId xmlns:p14="http://schemas.microsoft.com/office/powerpoint/2010/main" val="282193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heme/theme1.xml><?xml version="1.0" encoding="utf-8"?>
<a:theme xmlns:a="http://schemas.openxmlformats.org/drawingml/2006/main" name="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8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10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4.xml><?xml version="1.0" encoding="utf-8"?>
<a:theme xmlns:a="http://schemas.openxmlformats.org/drawingml/2006/main" name="9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10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1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6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7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8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9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329</TotalTime>
  <Words>367</Words>
  <Application>Microsoft Macintosh PowerPoint</Application>
  <PresentationFormat>Widescreen</PresentationFormat>
  <Paragraphs>75</Paragraphs>
  <Slides>2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4" baseType="lpstr">
      <vt:lpstr>Aptos</vt:lpstr>
      <vt:lpstr>Arial</vt:lpstr>
      <vt:lpstr>Calibri</vt:lpstr>
      <vt:lpstr>Gotham Bold</vt:lpstr>
      <vt:lpstr>Montserrat</vt:lpstr>
      <vt:lpstr>Trebuchet MS</vt:lpstr>
      <vt:lpstr>Exide Grid 16:9 - 15353</vt:lpstr>
      <vt:lpstr>8_Exide Grid 16:9 - 15353</vt:lpstr>
      <vt:lpstr>10_Exide Grid 16:9 - 15353</vt:lpstr>
      <vt:lpstr>9_Exide Grid 16:9 - 15353</vt:lpstr>
      <vt:lpstr>Exide Grid 16:9 - 15353</vt:lpstr>
      <vt:lpstr>think-cell Slide</vt:lpstr>
      <vt:lpstr>NPD Process description</vt:lpstr>
      <vt:lpstr>NPD Process flow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Pulkit Sharma</dc:creator>
  <cp:lastModifiedBy>Pulkit Sharma</cp:lastModifiedBy>
  <cp:revision>2</cp:revision>
  <dcterms:created xsi:type="dcterms:W3CDTF">2025-06-02T15:40:42Z</dcterms:created>
  <dcterms:modified xsi:type="dcterms:W3CDTF">2025-06-07T00:30:55Z</dcterms:modified>
</cp:coreProperties>
</file>